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42"/>
  </p:notesMasterIdLst>
  <p:handoutMasterIdLst>
    <p:handoutMasterId r:id="rId43"/>
  </p:handoutMasterIdLst>
  <p:sldIdLst>
    <p:sldId id="257" r:id="rId5"/>
    <p:sldId id="265" r:id="rId6"/>
    <p:sldId id="297" r:id="rId7"/>
    <p:sldId id="296" r:id="rId8"/>
    <p:sldId id="396" r:id="rId9"/>
    <p:sldId id="267" r:id="rId10"/>
    <p:sldId id="392" r:id="rId11"/>
    <p:sldId id="269" r:id="rId12"/>
    <p:sldId id="393" r:id="rId13"/>
    <p:sldId id="283" r:id="rId14"/>
    <p:sldId id="273" r:id="rId15"/>
    <p:sldId id="404" r:id="rId16"/>
    <p:sldId id="403" r:id="rId17"/>
    <p:sldId id="405" r:id="rId18"/>
    <p:sldId id="274" r:id="rId19"/>
    <p:sldId id="275" r:id="rId20"/>
    <p:sldId id="398" r:id="rId21"/>
    <p:sldId id="399" r:id="rId22"/>
    <p:sldId id="397" r:id="rId23"/>
    <p:sldId id="276" r:id="rId24"/>
    <p:sldId id="394" r:id="rId25"/>
    <p:sldId id="395" r:id="rId26"/>
    <p:sldId id="298" r:id="rId27"/>
    <p:sldId id="280" r:id="rId28"/>
    <p:sldId id="282" r:id="rId29"/>
    <p:sldId id="295" r:id="rId30"/>
    <p:sldId id="279" r:id="rId31"/>
    <p:sldId id="262" r:id="rId32"/>
    <p:sldId id="263" r:id="rId33"/>
    <p:sldId id="406" r:id="rId34"/>
    <p:sldId id="407" r:id="rId35"/>
    <p:sldId id="400" r:id="rId36"/>
    <p:sldId id="266" r:id="rId37"/>
    <p:sldId id="401" r:id="rId38"/>
    <p:sldId id="402" r:id="rId39"/>
    <p:sldId id="408" r:id="rId40"/>
    <p:sldId id="28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332109-5EB4-46A0-88C8-8B4E42CEA14C}" v="54" dt="2023-08-28T05:29:15.2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67" d="100"/>
          <a:sy n="67" d="100"/>
        </p:scale>
        <p:origin x="644" y="4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diganti, Seshu Kumar" userId="f5706599-0511-47d4-a44f-3ad6f3573381" providerId="ADAL" clId="{55332109-5EB4-46A0-88C8-8B4E42CEA14C}"/>
    <pc:docChg chg="undo redo custSel addSld modSld">
      <pc:chgData name="Mudiganti, Seshu Kumar" userId="f5706599-0511-47d4-a44f-3ad6f3573381" providerId="ADAL" clId="{55332109-5EB4-46A0-88C8-8B4E42CEA14C}" dt="2023-08-28T05:32:21.707" v="2724" actId="404"/>
      <pc:docMkLst>
        <pc:docMk/>
      </pc:docMkLst>
      <pc:sldChg chg="modSp">
        <pc:chgData name="Mudiganti, Seshu Kumar" userId="f5706599-0511-47d4-a44f-3ad6f3573381" providerId="ADAL" clId="{55332109-5EB4-46A0-88C8-8B4E42CEA14C}" dt="2023-08-24T03:23:55.749" v="3"/>
        <pc:sldMkLst>
          <pc:docMk/>
          <pc:sldMk cId="752814286" sldId="257"/>
        </pc:sldMkLst>
        <pc:spChg chg="mod">
          <ac:chgData name="Mudiganti, Seshu Kumar" userId="f5706599-0511-47d4-a44f-3ad6f3573381" providerId="ADAL" clId="{55332109-5EB4-46A0-88C8-8B4E42CEA14C}" dt="2023-08-24T03:23:55.749" v="3"/>
          <ac:spMkLst>
            <pc:docMk/>
            <pc:sldMk cId="752814286" sldId="257"/>
            <ac:spMk id="2" creationId="{286E938C-9D94-4B05-979A-D39FFC457291}"/>
          </ac:spMkLst>
        </pc:spChg>
        <pc:spChg chg="mod">
          <ac:chgData name="Mudiganti, Seshu Kumar" userId="f5706599-0511-47d4-a44f-3ad6f3573381" providerId="ADAL" clId="{55332109-5EB4-46A0-88C8-8B4E42CEA14C}" dt="2023-08-24T03:23:55.749" v="3"/>
          <ac:spMkLst>
            <pc:docMk/>
            <pc:sldMk cId="752814286" sldId="257"/>
            <ac:spMk id="3" creationId="{D9A11267-FC52-4990-8D98-010AFABA5544}"/>
          </ac:spMkLst>
        </pc:spChg>
        <pc:picChg chg="mod">
          <ac:chgData name="Mudiganti, Seshu Kumar" userId="f5706599-0511-47d4-a44f-3ad6f3573381" providerId="ADAL" clId="{55332109-5EB4-46A0-88C8-8B4E42CEA14C}" dt="2023-08-24T03:23:55.749" v="3"/>
          <ac:picMkLst>
            <pc:docMk/>
            <pc:sldMk cId="752814286" sldId="257"/>
            <ac:picMk id="14" creationId="{9A8AD548-922D-4E1D-B19C-5F6E808B8160}"/>
          </ac:picMkLst>
        </pc:picChg>
      </pc:sldChg>
      <pc:sldChg chg="add">
        <pc:chgData name="Mudiganti, Seshu Kumar" userId="f5706599-0511-47d4-a44f-3ad6f3573381" providerId="ADAL" clId="{55332109-5EB4-46A0-88C8-8B4E42CEA14C}" dt="2023-08-25T03:27:44.330" v="582"/>
        <pc:sldMkLst>
          <pc:docMk/>
          <pc:sldMk cId="3069461439" sldId="262"/>
        </pc:sldMkLst>
      </pc:sldChg>
      <pc:sldChg chg="add">
        <pc:chgData name="Mudiganti, Seshu Kumar" userId="f5706599-0511-47d4-a44f-3ad6f3573381" providerId="ADAL" clId="{55332109-5EB4-46A0-88C8-8B4E42CEA14C}" dt="2023-08-25T03:27:44.330" v="582"/>
        <pc:sldMkLst>
          <pc:docMk/>
          <pc:sldMk cId="292924771" sldId="263"/>
        </pc:sldMkLst>
      </pc:sldChg>
      <pc:sldChg chg="modSp mod">
        <pc:chgData name="Mudiganti, Seshu Kumar" userId="f5706599-0511-47d4-a44f-3ad6f3573381" providerId="ADAL" clId="{55332109-5EB4-46A0-88C8-8B4E42CEA14C}" dt="2023-08-25T03:28:27.183" v="589" actId="5793"/>
        <pc:sldMkLst>
          <pc:docMk/>
          <pc:sldMk cId="2582791167" sldId="265"/>
        </pc:sldMkLst>
        <pc:spChg chg="mod">
          <ac:chgData name="Mudiganti, Seshu Kumar" userId="f5706599-0511-47d4-a44f-3ad6f3573381" providerId="ADAL" clId="{55332109-5EB4-46A0-88C8-8B4E42CEA14C}" dt="2023-08-25T03:28:27.183" v="589" actId="5793"/>
          <ac:spMkLst>
            <pc:docMk/>
            <pc:sldMk cId="2582791167" sldId="265"/>
            <ac:spMk id="3" creationId="{00000000-0000-0000-0000-000000000000}"/>
          </ac:spMkLst>
        </pc:spChg>
      </pc:sldChg>
      <pc:sldChg chg="add">
        <pc:chgData name="Mudiganti, Seshu Kumar" userId="f5706599-0511-47d4-a44f-3ad6f3573381" providerId="ADAL" clId="{55332109-5EB4-46A0-88C8-8B4E42CEA14C}" dt="2023-08-25T03:27:44.330" v="582"/>
        <pc:sldMkLst>
          <pc:docMk/>
          <pc:sldMk cId="2837597534" sldId="266"/>
        </pc:sldMkLst>
      </pc:sldChg>
      <pc:sldChg chg="modSp mod">
        <pc:chgData name="Mudiganti, Seshu Kumar" userId="f5706599-0511-47d4-a44f-3ad6f3573381" providerId="ADAL" clId="{55332109-5EB4-46A0-88C8-8B4E42CEA14C}" dt="2023-08-24T04:22:14.415" v="42" actId="1076"/>
        <pc:sldMkLst>
          <pc:docMk/>
          <pc:sldMk cId="2691796315" sldId="269"/>
        </pc:sldMkLst>
        <pc:grpChg chg="mod">
          <ac:chgData name="Mudiganti, Seshu Kumar" userId="f5706599-0511-47d4-a44f-3ad6f3573381" providerId="ADAL" clId="{55332109-5EB4-46A0-88C8-8B4E42CEA14C}" dt="2023-08-24T04:22:14.415" v="42" actId="1076"/>
          <ac:grpSpMkLst>
            <pc:docMk/>
            <pc:sldMk cId="2691796315" sldId="269"/>
            <ac:grpSpMk id="5" creationId="{00000000-0000-0000-0000-000000000000}"/>
          </ac:grpSpMkLst>
        </pc:grpChg>
      </pc:sldChg>
      <pc:sldChg chg="modSp mod">
        <pc:chgData name="Mudiganti, Seshu Kumar" userId="f5706599-0511-47d4-a44f-3ad6f3573381" providerId="ADAL" clId="{55332109-5EB4-46A0-88C8-8B4E42CEA14C}" dt="2023-08-24T06:22:51.913" v="581" actId="1076"/>
        <pc:sldMkLst>
          <pc:docMk/>
          <pc:sldMk cId="1035808484" sldId="273"/>
        </pc:sldMkLst>
        <pc:spChg chg="mod">
          <ac:chgData name="Mudiganti, Seshu Kumar" userId="f5706599-0511-47d4-a44f-3ad6f3573381" providerId="ADAL" clId="{55332109-5EB4-46A0-88C8-8B4E42CEA14C}" dt="2023-08-24T06:22:15.054" v="580" actId="1076"/>
          <ac:spMkLst>
            <pc:docMk/>
            <pc:sldMk cId="1035808484" sldId="273"/>
            <ac:spMk id="109" creationId="{00000000-0000-0000-0000-000000000000}"/>
          </ac:spMkLst>
        </pc:spChg>
        <pc:spChg chg="mod">
          <ac:chgData name="Mudiganti, Seshu Kumar" userId="f5706599-0511-47d4-a44f-3ad6f3573381" providerId="ADAL" clId="{55332109-5EB4-46A0-88C8-8B4E42CEA14C}" dt="2023-08-24T06:12:47.004" v="575" actId="1076"/>
          <ac:spMkLst>
            <pc:docMk/>
            <pc:sldMk cId="1035808484" sldId="273"/>
            <ac:spMk id="110" creationId="{00000000-0000-0000-0000-000000000000}"/>
          </ac:spMkLst>
        </pc:spChg>
        <pc:spChg chg="mod">
          <ac:chgData name="Mudiganti, Seshu Kumar" userId="f5706599-0511-47d4-a44f-3ad6f3573381" providerId="ADAL" clId="{55332109-5EB4-46A0-88C8-8B4E42CEA14C}" dt="2023-08-24T06:22:12.432" v="578" actId="1076"/>
          <ac:spMkLst>
            <pc:docMk/>
            <pc:sldMk cId="1035808484" sldId="273"/>
            <ac:spMk id="134" creationId="{00000000-0000-0000-0000-000000000000}"/>
          </ac:spMkLst>
        </pc:spChg>
        <pc:spChg chg="mod">
          <ac:chgData name="Mudiganti, Seshu Kumar" userId="f5706599-0511-47d4-a44f-3ad6f3573381" providerId="ADAL" clId="{55332109-5EB4-46A0-88C8-8B4E42CEA14C}" dt="2023-08-24T06:22:13.714" v="579" actId="1076"/>
          <ac:spMkLst>
            <pc:docMk/>
            <pc:sldMk cId="1035808484" sldId="273"/>
            <ac:spMk id="136" creationId="{00000000-0000-0000-0000-000000000000}"/>
          </ac:spMkLst>
        </pc:spChg>
        <pc:spChg chg="mod">
          <ac:chgData name="Mudiganti, Seshu Kumar" userId="f5706599-0511-47d4-a44f-3ad6f3573381" providerId="ADAL" clId="{55332109-5EB4-46A0-88C8-8B4E42CEA14C}" dt="2023-08-24T06:20:54.903" v="577" actId="1076"/>
          <ac:spMkLst>
            <pc:docMk/>
            <pc:sldMk cId="1035808484" sldId="273"/>
            <ac:spMk id="141" creationId="{00000000-0000-0000-0000-000000000000}"/>
          </ac:spMkLst>
        </pc:spChg>
        <pc:spChg chg="mod">
          <ac:chgData name="Mudiganti, Seshu Kumar" userId="f5706599-0511-47d4-a44f-3ad6f3573381" providerId="ADAL" clId="{55332109-5EB4-46A0-88C8-8B4E42CEA14C}" dt="2023-08-24T06:19:55.572" v="576" actId="1076"/>
          <ac:spMkLst>
            <pc:docMk/>
            <pc:sldMk cId="1035808484" sldId="273"/>
            <ac:spMk id="151" creationId="{00000000-0000-0000-0000-000000000000}"/>
          </ac:spMkLst>
        </pc:spChg>
        <pc:spChg chg="mod">
          <ac:chgData name="Mudiganti, Seshu Kumar" userId="f5706599-0511-47d4-a44f-3ad6f3573381" providerId="ADAL" clId="{55332109-5EB4-46A0-88C8-8B4E42CEA14C}" dt="2023-08-24T06:12:28.303" v="573" actId="1076"/>
          <ac:spMkLst>
            <pc:docMk/>
            <pc:sldMk cId="1035808484" sldId="273"/>
            <ac:spMk id="155" creationId="{00000000-0000-0000-0000-000000000000}"/>
          </ac:spMkLst>
        </pc:spChg>
        <pc:picChg chg="mod">
          <ac:chgData name="Mudiganti, Seshu Kumar" userId="f5706599-0511-47d4-a44f-3ad6f3573381" providerId="ADAL" clId="{55332109-5EB4-46A0-88C8-8B4E42CEA14C}" dt="2023-08-24T06:06:20.839" v="569" actId="1076"/>
          <ac:picMkLst>
            <pc:docMk/>
            <pc:sldMk cId="1035808484" sldId="273"/>
            <ac:picMk id="125" creationId="{00000000-0000-0000-0000-000000000000}"/>
          </ac:picMkLst>
        </pc:picChg>
        <pc:picChg chg="mod">
          <ac:chgData name="Mudiganti, Seshu Kumar" userId="f5706599-0511-47d4-a44f-3ad6f3573381" providerId="ADAL" clId="{55332109-5EB4-46A0-88C8-8B4E42CEA14C}" dt="2023-08-24T06:22:51.913" v="581" actId="1076"/>
          <ac:picMkLst>
            <pc:docMk/>
            <pc:sldMk cId="1035808484" sldId="273"/>
            <ac:picMk id="127" creationId="{00000000-0000-0000-0000-000000000000}"/>
          </ac:picMkLst>
        </pc:picChg>
      </pc:sldChg>
      <pc:sldChg chg="modSp mod">
        <pc:chgData name="Mudiganti, Seshu Kumar" userId="f5706599-0511-47d4-a44f-3ad6f3573381" providerId="ADAL" clId="{55332109-5EB4-46A0-88C8-8B4E42CEA14C}" dt="2023-08-24T04:33:54.361" v="46" actId="1076"/>
        <pc:sldMkLst>
          <pc:docMk/>
          <pc:sldMk cId="2489169758" sldId="275"/>
        </pc:sldMkLst>
        <pc:spChg chg="mod">
          <ac:chgData name="Mudiganti, Seshu Kumar" userId="f5706599-0511-47d4-a44f-3ad6f3573381" providerId="ADAL" clId="{55332109-5EB4-46A0-88C8-8B4E42CEA14C}" dt="2023-08-24T04:29:43.665" v="44" actId="1076"/>
          <ac:spMkLst>
            <pc:docMk/>
            <pc:sldMk cId="2489169758" sldId="275"/>
            <ac:spMk id="52" creationId="{00000000-0000-0000-0000-000000000000}"/>
          </ac:spMkLst>
        </pc:spChg>
        <pc:spChg chg="mod">
          <ac:chgData name="Mudiganti, Seshu Kumar" userId="f5706599-0511-47d4-a44f-3ad6f3573381" providerId="ADAL" clId="{55332109-5EB4-46A0-88C8-8B4E42CEA14C}" dt="2023-08-24T04:33:54.361" v="46" actId="1076"/>
          <ac:spMkLst>
            <pc:docMk/>
            <pc:sldMk cId="2489169758" sldId="275"/>
            <ac:spMk id="121" creationId="{00000000-0000-0000-0000-000000000000}"/>
          </ac:spMkLst>
        </pc:spChg>
      </pc:sldChg>
      <pc:sldChg chg="add">
        <pc:chgData name="Mudiganti, Seshu Kumar" userId="f5706599-0511-47d4-a44f-3ad6f3573381" providerId="ADAL" clId="{55332109-5EB4-46A0-88C8-8B4E42CEA14C}" dt="2023-08-25T03:27:44.330" v="582"/>
        <pc:sldMkLst>
          <pc:docMk/>
          <pc:sldMk cId="2580219443" sldId="279"/>
        </pc:sldMkLst>
      </pc:sldChg>
      <pc:sldChg chg="modSp mod">
        <pc:chgData name="Mudiganti, Seshu Kumar" userId="f5706599-0511-47d4-a44f-3ad6f3573381" providerId="ADAL" clId="{55332109-5EB4-46A0-88C8-8B4E42CEA14C}" dt="2023-08-25T03:28:55.823" v="597" actId="5793"/>
        <pc:sldMkLst>
          <pc:docMk/>
          <pc:sldMk cId="1884822693" sldId="280"/>
        </pc:sldMkLst>
        <pc:spChg chg="mod">
          <ac:chgData name="Mudiganti, Seshu Kumar" userId="f5706599-0511-47d4-a44f-3ad6f3573381" providerId="ADAL" clId="{55332109-5EB4-46A0-88C8-8B4E42CEA14C}" dt="2023-08-24T03:23:55.749" v="3"/>
          <ac:spMkLst>
            <pc:docMk/>
            <pc:sldMk cId="1884822693" sldId="280"/>
            <ac:spMk id="2" creationId="{00000000-0000-0000-0000-000000000000}"/>
          </ac:spMkLst>
        </pc:spChg>
        <pc:spChg chg="mod">
          <ac:chgData name="Mudiganti, Seshu Kumar" userId="f5706599-0511-47d4-a44f-3ad6f3573381" providerId="ADAL" clId="{55332109-5EB4-46A0-88C8-8B4E42CEA14C}" dt="2023-08-25T03:28:55.823" v="597" actId="5793"/>
          <ac:spMkLst>
            <pc:docMk/>
            <pc:sldMk cId="1884822693" sldId="280"/>
            <ac:spMk id="3" creationId="{00000000-0000-0000-0000-000000000000}"/>
          </ac:spMkLst>
        </pc:spChg>
      </pc:sldChg>
      <pc:sldChg chg="modSp">
        <pc:chgData name="Mudiganti, Seshu Kumar" userId="f5706599-0511-47d4-a44f-3ad6f3573381" providerId="ADAL" clId="{55332109-5EB4-46A0-88C8-8B4E42CEA14C}" dt="2023-08-24T04:27:37.900" v="43" actId="1076"/>
        <pc:sldMkLst>
          <pc:docMk/>
          <pc:sldMk cId="971168860" sldId="282"/>
        </pc:sldMkLst>
        <pc:spChg chg="mod">
          <ac:chgData name="Mudiganti, Seshu Kumar" userId="f5706599-0511-47d4-a44f-3ad6f3573381" providerId="ADAL" clId="{55332109-5EB4-46A0-88C8-8B4E42CEA14C}" dt="2023-08-24T04:27:37.900" v="43" actId="1076"/>
          <ac:spMkLst>
            <pc:docMk/>
            <pc:sldMk cId="971168860" sldId="282"/>
            <ac:spMk id="138" creationId="{00000000-0000-0000-0000-000000000000}"/>
          </ac:spMkLst>
        </pc:spChg>
        <pc:spChg chg="mod">
          <ac:chgData name="Mudiganti, Seshu Kumar" userId="f5706599-0511-47d4-a44f-3ad6f3573381" providerId="ADAL" clId="{55332109-5EB4-46A0-88C8-8B4E42CEA14C}" dt="2023-08-24T04:27:37.900" v="43" actId="1076"/>
          <ac:spMkLst>
            <pc:docMk/>
            <pc:sldMk cId="971168860" sldId="282"/>
            <ac:spMk id="140" creationId="{00000000-0000-0000-0000-000000000000}"/>
          </ac:spMkLst>
        </pc:spChg>
        <pc:spChg chg="mod">
          <ac:chgData name="Mudiganti, Seshu Kumar" userId="f5706599-0511-47d4-a44f-3ad6f3573381" providerId="ADAL" clId="{55332109-5EB4-46A0-88C8-8B4E42CEA14C}" dt="2023-08-24T04:27:37.900" v="43" actId="1076"/>
          <ac:spMkLst>
            <pc:docMk/>
            <pc:sldMk cId="971168860" sldId="282"/>
            <ac:spMk id="143" creationId="{00000000-0000-0000-0000-000000000000}"/>
          </ac:spMkLst>
        </pc:spChg>
        <pc:spChg chg="mod">
          <ac:chgData name="Mudiganti, Seshu Kumar" userId="f5706599-0511-47d4-a44f-3ad6f3573381" providerId="ADAL" clId="{55332109-5EB4-46A0-88C8-8B4E42CEA14C}" dt="2023-08-24T04:27:37.900" v="43" actId="1076"/>
          <ac:spMkLst>
            <pc:docMk/>
            <pc:sldMk cId="971168860" sldId="282"/>
            <ac:spMk id="144" creationId="{00000000-0000-0000-0000-000000000000}"/>
          </ac:spMkLst>
        </pc:spChg>
        <pc:spChg chg="mod">
          <ac:chgData name="Mudiganti, Seshu Kumar" userId="f5706599-0511-47d4-a44f-3ad6f3573381" providerId="ADAL" clId="{55332109-5EB4-46A0-88C8-8B4E42CEA14C}" dt="2023-08-24T04:27:37.900" v="43" actId="1076"/>
          <ac:spMkLst>
            <pc:docMk/>
            <pc:sldMk cId="971168860" sldId="282"/>
            <ac:spMk id="145" creationId="{00000000-0000-0000-0000-000000000000}"/>
          </ac:spMkLst>
        </pc:spChg>
        <pc:spChg chg="mod">
          <ac:chgData name="Mudiganti, Seshu Kumar" userId="f5706599-0511-47d4-a44f-3ad6f3573381" providerId="ADAL" clId="{55332109-5EB4-46A0-88C8-8B4E42CEA14C}" dt="2023-08-24T04:27:37.900" v="43" actId="1076"/>
          <ac:spMkLst>
            <pc:docMk/>
            <pc:sldMk cId="971168860" sldId="282"/>
            <ac:spMk id="146" creationId="{00000000-0000-0000-0000-000000000000}"/>
          </ac:spMkLst>
        </pc:spChg>
        <pc:spChg chg="mod">
          <ac:chgData name="Mudiganti, Seshu Kumar" userId="f5706599-0511-47d4-a44f-3ad6f3573381" providerId="ADAL" clId="{55332109-5EB4-46A0-88C8-8B4E42CEA14C}" dt="2023-08-24T04:27:37.900" v="43" actId="1076"/>
          <ac:spMkLst>
            <pc:docMk/>
            <pc:sldMk cId="971168860" sldId="282"/>
            <ac:spMk id="149" creationId="{00000000-0000-0000-0000-000000000000}"/>
          </ac:spMkLst>
        </pc:spChg>
        <pc:spChg chg="mod">
          <ac:chgData name="Mudiganti, Seshu Kumar" userId="f5706599-0511-47d4-a44f-3ad6f3573381" providerId="ADAL" clId="{55332109-5EB4-46A0-88C8-8B4E42CEA14C}" dt="2023-08-24T04:27:37.900" v="43" actId="1076"/>
          <ac:spMkLst>
            <pc:docMk/>
            <pc:sldMk cId="971168860" sldId="282"/>
            <ac:spMk id="150" creationId="{00000000-0000-0000-0000-000000000000}"/>
          </ac:spMkLst>
        </pc:spChg>
        <pc:spChg chg="mod">
          <ac:chgData name="Mudiganti, Seshu Kumar" userId="f5706599-0511-47d4-a44f-3ad6f3573381" providerId="ADAL" clId="{55332109-5EB4-46A0-88C8-8B4E42CEA14C}" dt="2023-08-24T04:27:37.900" v="43" actId="1076"/>
          <ac:spMkLst>
            <pc:docMk/>
            <pc:sldMk cId="971168860" sldId="282"/>
            <ac:spMk id="151" creationId="{00000000-0000-0000-0000-000000000000}"/>
          </ac:spMkLst>
        </pc:spChg>
        <pc:spChg chg="mod">
          <ac:chgData name="Mudiganti, Seshu Kumar" userId="f5706599-0511-47d4-a44f-3ad6f3573381" providerId="ADAL" clId="{55332109-5EB4-46A0-88C8-8B4E42CEA14C}" dt="2023-08-24T04:27:37.900" v="43" actId="1076"/>
          <ac:spMkLst>
            <pc:docMk/>
            <pc:sldMk cId="971168860" sldId="282"/>
            <ac:spMk id="152" creationId="{00000000-0000-0000-0000-000000000000}"/>
          </ac:spMkLst>
        </pc:spChg>
        <pc:spChg chg="mod">
          <ac:chgData name="Mudiganti, Seshu Kumar" userId="f5706599-0511-47d4-a44f-3ad6f3573381" providerId="ADAL" clId="{55332109-5EB4-46A0-88C8-8B4E42CEA14C}" dt="2023-08-24T04:27:37.900" v="43" actId="1076"/>
          <ac:spMkLst>
            <pc:docMk/>
            <pc:sldMk cId="971168860" sldId="282"/>
            <ac:spMk id="153" creationId="{00000000-0000-0000-0000-000000000000}"/>
          </ac:spMkLst>
        </pc:spChg>
        <pc:grpChg chg="mod">
          <ac:chgData name="Mudiganti, Seshu Kumar" userId="f5706599-0511-47d4-a44f-3ad6f3573381" providerId="ADAL" clId="{55332109-5EB4-46A0-88C8-8B4E42CEA14C}" dt="2023-08-24T04:27:37.900" v="43" actId="1076"/>
          <ac:grpSpMkLst>
            <pc:docMk/>
            <pc:sldMk cId="971168860" sldId="282"/>
            <ac:grpSpMk id="137" creationId="{00000000-0000-0000-0000-000000000000}"/>
          </ac:grpSpMkLst>
        </pc:grpChg>
        <pc:grpChg chg="mod">
          <ac:chgData name="Mudiganti, Seshu Kumar" userId="f5706599-0511-47d4-a44f-3ad6f3573381" providerId="ADAL" clId="{55332109-5EB4-46A0-88C8-8B4E42CEA14C}" dt="2023-08-24T04:27:37.900" v="43" actId="1076"/>
          <ac:grpSpMkLst>
            <pc:docMk/>
            <pc:sldMk cId="971168860" sldId="282"/>
            <ac:grpSpMk id="139" creationId="{00000000-0000-0000-0000-000000000000}"/>
          </ac:grpSpMkLst>
        </pc:grpChg>
        <pc:grpChg chg="mod">
          <ac:chgData name="Mudiganti, Seshu Kumar" userId="f5706599-0511-47d4-a44f-3ad6f3573381" providerId="ADAL" clId="{55332109-5EB4-46A0-88C8-8B4E42CEA14C}" dt="2023-08-24T04:27:37.900" v="43" actId="1076"/>
          <ac:grpSpMkLst>
            <pc:docMk/>
            <pc:sldMk cId="971168860" sldId="282"/>
            <ac:grpSpMk id="141" creationId="{00000000-0000-0000-0000-000000000000}"/>
          </ac:grpSpMkLst>
        </pc:grpChg>
        <pc:grpChg chg="mod">
          <ac:chgData name="Mudiganti, Seshu Kumar" userId="f5706599-0511-47d4-a44f-3ad6f3573381" providerId="ADAL" clId="{55332109-5EB4-46A0-88C8-8B4E42CEA14C}" dt="2023-08-24T04:27:37.900" v="43" actId="1076"/>
          <ac:grpSpMkLst>
            <pc:docMk/>
            <pc:sldMk cId="971168860" sldId="282"/>
            <ac:grpSpMk id="142" creationId="{00000000-0000-0000-0000-000000000000}"/>
          </ac:grpSpMkLst>
        </pc:grpChg>
        <pc:grpChg chg="mod">
          <ac:chgData name="Mudiganti, Seshu Kumar" userId="f5706599-0511-47d4-a44f-3ad6f3573381" providerId="ADAL" clId="{55332109-5EB4-46A0-88C8-8B4E42CEA14C}" dt="2023-08-24T04:27:37.900" v="43" actId="1076"/>
          <ac:grpSpMkLst>
            <pc:docMk/>
            <pc:sldMk cId="971168860" sldId="282"/>
            <ac:grpSpMk id="147" creationId="{00000000-0000-0000-0000-000000000000}"/>
          </ac:grpSpMkLst>
        </pc:grpChg>
        <pc:grpChg chg="mod">
          <ac:chgData name="Mudiganti, Seshu Kumar" userId="f5706599-0511-47d4-a44f-3ad6f3573381" providerId="ADAL" clId="{55332109-5EB4-46A0-88C8-8B4E42CEA14C}" dt="2023-08-24T04:27:37.900" v="43" actId="1076"/>
          <ac:grpSpMkLst>
            <pc:docMk/>
            <pc:sldMk cId="971168860" sldId="282"/>
            <ac:grpSpMk id="148" creationId="{00000000-0000-0000-0000-000000000000}"/>
          </ac:grpSpMkLst>
        </pc:grpChg>
      </pc:sldChg>
      <pc:sldChg chg="modSp mod">
        <pc:chgData name="Mudiganti, Seshu Kumar" userId="f5706599-0511-47d4-a44f-3ad6f3573381" providerId="ADAL" clId="{55332109-5EB4-46A0-88C8-8B4E42CEA14C}" dt="2023-08-24T06:10:10.481" v="572" actId="1076"/>
        <pc:sldMkLst>
          <pc:docMk/>
          <pc:sldMk cId="639536523" sldId="283"/>
        </pc:sldMkLst>
        <pc:spChg chg="mod">
          <ac:chgData name="Mudiganti, Seshu Kumar" userId="f5706599-0511-47d4-a44f-3ad6f3573381" providerId="ADAL" clId="{55332109-5EB4-46A0-88C8-8B4E42CEA14C}" dt="2023-08-24T06:10:10.481" v="572" actId="1076"/>
          <ac:spMkLst>
            <pc:docMk/>
            <pc:sldMk cId="639536523" sldId="283"/>
            <ac:spMk id="119" creationId="{00000000-0000-0000-0000-000000000000}"/>
          </ac:spMkLst>
        </pc:spChg>
        <pc:spChg chg="mod">
          <ac:chgData name="Mudiganti, Seshu Kumar" userId="f5706599-0511-47d4-a44f-3ad6f3573381" providerId="ADAL" clId="{55332109-5EB4-46A0-88C8-8B4E42CEA14C}" dt="2023-08-24T05:41:00.902" v="566" actId="1076"/>
          <ac:spMkLst>
            <pc:docMk/>
            <pc:sldMk cId="639536523" sldId="283"/>
            <ac:spMk id="305" creationId="{00000000-0000-0000-0000-000000000000}"/>
          </ac:spMkLst>
        </pc:spChg>
        <pc:grpChg chg="mod">
          <ac:chgData name="Mudiganti, Seshu Kumar" userId="f5706599-0511-47d4-a44f-3ad6f3573381" providerId="ADAL" clId="{55332109-5EB4-46A0-88C8-8B4E42CEA14C}" dt="2023-08-24T06:10:07.099" v="571" actId="1076"/>
          <ac:grpSpMkLst>
            <pc:docMk/>
            <pc:sldMk cId="639536523" sldId="283"/>
            <ac:grpSpMk id="32" creationId="{00000000-0000-0000-0000-000000000000}"/>
          </ac:grpSpMkLst>
        </pc:grpChg>
        <pc:cxnChg chg="mod">
          <ac:chgData name="Mudiganti, Seshu Kumar" userId="f5706599-0511-47d4-a44f-3ad6f3573381" providerId="ADAL" clId="{55332109-5EB4-46A0-88C8-8B4E42CEA14C}" dt="2023-08-24T05:54:43.779" v="567" actId="1076"/>
          <ac:cxnSpMkLst>
            <pc:docMk/>
            <pc:sldMk cId="639536523" sldId="283"/>
            <ac:cxnSpMk id="59" creationId="{00000000-0000-0000-0000-000000000000}"/>
          </ac:cxnSpMkLst>
        </pc:cxnChg>
      </pc:sldChg>
      <pc:sldChg chg="add">
        <pc:chgData name="Mudiganti, Seshu Kumar" userId="f5706599-0511-47d4-a44f-3ad6f3573381" providerId="ADAL" clId="{55332109-5EB4-46A0-88C8-8B4E42CEA14C}" dt="2023-08-25T03:27:44.330" v="582"/>
        <pc:sldMkLst>
          <pc:docMk/>
          <pc:sldMk cId="1210708527" sldId="287"/>
        </pc:sldMkLst>
      </pc:sldChg>
      <pc:sldChg chg="modSp mod">
        <pc:chgData name="Mudiganti, Seshu Kumar" userId="f5706599-0511-47d4-a44f-3ad6f3573381" providerId="ADAL" clId="{55332109-5EB4-46A0-88C8-8B4E42CEA14C}" dt="2023-08-25T03:28:30.593" v="591" actId="5793"/>
        <pc:sldMkLst>
          <pc:docMk/>
          <pc:sldMk cId="769881481" sldId="297"/>
        </pc:sldMkLst>
        <pc:spChg chg="mod">
          <ac:chgData name="Mudiganti, Seshu Kumar" userId="f5706599-0511-47d4-a44f-3ad6f3573381" providerId="ADAL" clId="{55332109-5EB4-46A0-88C8-8B4E42CEA14C}" dt="2023-08-25T03:28:30.593" v="591" actId="5793"/>
          <ac:spMkLst>
            <pc:docMk/>
            <pc:sldMk cId="769881481" sldId="297"/>
            <ac:spMk id="3" creationId="{00000000-0000-0000-0000-000000000000}"/>
          </ac:spMkLst>
        </pc:spChg>
      </pc:sldChg>
      <pc:sldChg chg="modSp mod">
        <pc:chgData name="Mudiganti, Seshu Kumar" userId="f5706599-0511-47d4-a44f-3ad6f3573381" providerId="ADAL" clId="{55332109-5EB4-46A0-88C8-8B4E42CEA14C}" dt="2023-08-25T03:28:37.271" v="593" actId="5793"/>
        <pc:sldMkLst>
          <pc:docMk/>
          <pc:sldMk cId="1795163788" sldId="392"/>
        </pc:sldMkLst>
        <pc:spChg chg="mod">
          <ac:chgData name="Mudiganti, Seshu Kumar" userId="f5706599-0511-47d4-a44f-3ad6f3573381" providerId="ADAL" clId="{55332109-5EB4-46A0-88C8-8B4E42CEA14C}" dt="2023-08-25T03:28:37.271" v="593" actId="5793"/>
          <ac:spMkLst>
            <pc:docMk/>
            <pc:sldMk cId="1795163788" sldId="392"/>
            <ac:spMk id="3" creationId="{00000000-0000-0000-0000-000000000000}"/>
          </ac:spMkLst>
        </pc:spChg>
      </pc:sldChg>
      <pc:sldChg chg="modSp mod">
        <pc:chgData name="Mudiganti, Seshu Kumar" userId="f5706599-0511-47d4-a44f-3ad6f3573381" providerId="ADAL" clId="{55332109-5EB4-46A0-88C8-8B4E42CEA14C}" dt="2023-08-25T03:28:40.997" v="595" actId="5793"/>
        <pc:sldMkLst>
          <pc:docMk/>
          <pc:sldMk cId="452430368" sldId="393"/>
        </pc:sldMkLst>
        <pc:spChg chg="mod">
          <ac:chgData name="Mudiganti, Seshu Kumar" userId="f5706599-0511-47d4-a44f-3ad6f3573381" providerId="ADAL" clId="{55332109-5EB4-46A0-88C8-8B4E42CEA14C}" dt="2023-08-25T03:28:40.997" v="595" actId="5793"/>
          <ac:spMkLst>
            <pc:docMk/>
            <pc:sldMk cId="452430368" sldId="393"/>
            <ac:spMk id="3" creationId="{00000000-0000-0000-0000-000000000000}"/>
          </ac:spMkLst>
        </pc:spChg>
      </pc:sldChg>
      <pc:sldChg chg="addSp delSp modSp new mod">
        <pc:chgData name="Mudiganti, Seshu Kumar" userId="f5706599-0511-47d4-a44f-3ad6f3573381" providerId="ADAL" clId="{55332109-5EB4-46A0-88C8-8B4E42CEA14C}" dt="2023-08-24T03:55:11.503" v="41" actId="20577"/>
        <pc:sldMkLst>
          <pc:docMk/>
          <pc:sldMk cId="4273293969" sldId="396"/>
        </pc:sldMkLst>
        <pc:spChg chg="del">
          <ac:chgData name="Mudiganti, Seshu Kumar" userId="f5706599-0511-47d4-a44f-3ad6f3573381" providerId="ADAL" clId="{55332109-5EB4-46A0-88C8-8B4E42CEA14C}" dt="2023-08-24T03:53:56.689" v="5" actId="478"/>
          <ac:spMkLst>
            <pc:docMk/>
            <pc:sldMk cId="4273293969" sldId="396"/>
            <ac:spMk id="3" creationId="{3BC027F6-A175-FE34-2AF3-04F19AD21431}"/>
          </ac:spMkLst>
        </pc:spChg>
        <pc:spChg chg="add mod">
          <ac:chgData name="Mudiganti, Seshu Kumar" userId="f5706599-0511-47d4-a44f-3ad6f3573381" providerId="ADAL" clId="{55332109-5EB4-46A0-88C8-8B4E42CEA14C}" dt="2023-08-24T03:55:04.963" v="33" actId="20577"/>
          <ac:spMkLst>
            <pc:docMk/>
            <pc:sldMk cId="4273293969" sldId="396"/>
            <ac:spMk id="7" creationId="{643363BE-121E-D2A0-1586-86052E86557D}"/>
          </ac:spMkLst>
        </pc:spChg>
        <pc:spChg chg="add mod">
          <ac:chgData name="Mudiganti, Seshu Kumar" userId="f5706599-0511-47d4-a44f-3ad6f3573381" providerId="ADAL" clId="{55332109-5EB4-46A0-88C8-8B4E42CEA14C}" dt="2023-08-24T03:55:08.435" v="37" actId="20577"/>
          <ac:spMkLst>
            <pc:docMk/>
            <pc:sldMk cId="4273293969" sldId="396"/>
            <ac:spMk id="8" creationId="{FED9C5BC-26DF-2F72-A6D3-F12294817564}"/>
          </ac:spMkLst>
        </pc:spChg>
        <pc:spChg chg="add mod">
          <ac:chgData name="Mudiganti, Seshu Kumar" userId="f5706599-0511-47d4-a44f-3ad6f3573381" providerId="ADAL" clId="{55332109-5EB4-46A0-88C8-8B4E42CEA14C}" dt="2023-08-24T03:55:11.503" v="41" actId="20577"/>
          <ac:spMkLst>
            <pc:docMk/>
            <pc:sldMk cId="4273293969" sldId="396"/>
            <ac:spMk id="9" creationId="{509F9646-3416-7974-D498-53FE1453C760}"/>
          </ac:spMkLst>
        </pc:spChg>
        <pc:spChg chg="add mod">
          <ac:chgData name="Mudiganti, Seshu Kumar" userId="f5706599-0511-47d4-a44f-3ad6f3573381" providerId="ADAL" clId="{55332109-5EB4-46A0-88C8-8B4E42CEA14C}" dt="2023-08-24T03:55:01.310" v="26" actId="1076"/>
          <ac:spMkLst>
            <pc:docMk/>
            <pc:sldMk cId="4273293969" sldId="396"/>
            <ac:spMk id="10" creationId="{F1B9E01B-6786-468E-C494-5FDEB82036B0}"/>
          </ac:spMkLst>
        </pc:spChg>
        <pc:spChg chg="add mod">
          <ac:chgData name="Mudiganti, Seshu Kumar" userId="f5706599-0511-47d4-a44f-3ad6f3573381" providerId="ADAL" clId="{55332109-5EB4-46A0-88C8-8B4E42CEA14C}" dt="2023-08-24T03:55:01.310" v="26" actId="1076"/>
          <ac:spMkLst>
            <pc:docMk/>
            <pc:sldMk cId="4273293969" sldId="396"/>
            <ac:spMk id="11" creationId="{BA1F8D4E-23F2-EC1F-D66F-AB90ED77A2B6}"/>
          </ac:spMkLst>
        </pc:spChg>
        <pc:spChg chg="add mod">
          <ac:chgData name="Mudiganti, Seshu Kumar" userId="f5706599-0511-47d4-a44f-3ad6f3573381" providerId="ADAL" clId="{55332109-5EB4-46A0-88C8-8B4E42CEA14C}" dt="2023-08-24T03:55:01.310" v="26" actId="1076"/>
          <ac:spMkLst>
            <pc:docMk/>
            <pc:sldMk cId="4273293969" sldId="396"/>
            <ac:spMk id="12" creationId="{1C8F3530-5C0A-B3FD-12B2-C0361EFF998F}"/>
          </ac:spMkLst>
        </pc:spChg>
      </pc:sldChg>
      <pc:sldChg chg="addSp modSp new mod">
        <pc:chgData name="Mudiganti, Seshu Kumar" userId="f5706599-0511-47d4-a44f-3ad6f3573381" providerId="ADAL" clId="{55332109-5EB4-46A0-88C8-8B4E42CEA14C}" dt="2023-08-24T04:35:18.968" v="165" actId="1076"/>
        <pc:sldMkLst>
          <pc:docMk/>
          <pc:sldMk cId="1728458923" sldId="397"/>
        </pc:sldMkLst>
        <pc:spChg chg="add mod">
          <ac:chgData name="Mudiganti, Seshu Kumar" userId="f5706599-0511-47d4-a44f-3ad6f3573381" providerId="ADAL" clId="{55332109-5EB4-46A0-88C8-8B4E42CEA14C}" dt="2023-08-24T04:34:47.630" v="161" actId="20577"/>
          <ac:spMkLst>
            <pc:docMk/>
            <pc:sldMk cId="1728458923" sldId="397"/>
            <ac:spMk id="6" creationId="{9B60E447-15BC-9906-D498-4F12B8E12B22}"/>
          </ac:spMkLst>
        </pc:spChg>
        <pc:spChg chg="add">
          <ac:chgData name="Mudiganti, Seshu Kumar" userId="f5706599-0511-47d4-a44f-3ad6f3573381" providerId="ADAL" clId="{55332109-5EB4-46A0-88C8-8B4E42CEA14C}" dt="2023-08-24T04:35:02.198" v="162" actId="11529"/>
          <ac:spMkLst>
            <pc:docMk/>
            <pc:sldMk cId="1728458923" sldId="397"/>
            <ac:spMk id="7" creationId="{327F35E4-8632-D742-DF31-3155A8DBFE58}"/>
          </ac:spMkLst>
        </pc:spChg>
        <pc:spChg chg="add mod">
          <ac:chgData name="Mudiganti, Seshu Kumar" userId="f5706599-0511-47d4-a44f-3ad6f3573381" providerId="ADAL" clId="{55332109-5EB4-46A0-88C8-8B4E42CEA14C}" dt="2023-08-24T04:35:18.968" v="165" actId="1076"/>
          <ac:spMkLst>
            <pc:docMk/>
            <pc:sldMk cId="1728458923" sldId="397"/>
            <ac:spMk id="10" creationId="{AC52CFCB-4C7C-BF88-19DE-13D71A5FD4DC}"/>
          </ac:spMkLst>
        </pc:spChg>
        <pc:cxnChg chg="add">
          <ac:chgData name="Mudiganti, Seshu Kumar" userId="f5706599-0511-47d4-a44f-3ad6f3573381" providerId="ADAL" clId="{55332109-5EB4-46A0-88C8-8B4E42CEA14C}" dt="2023-08-24T04:35:07.730" v="163" actId="11529"/>
          <ac:cxnSpMkLst>
            <pc:docMk/>
            <pc:sldMk cId="1728458923" sldId="397"/>
            <ac:cxnSpMk id="9" creationId="{C8A0C3D9-9061-CBCB-1778-ADBF6455076C}"/>
          </ac:cxnSpMkLst>
        </pc:cxnChg>
      </pc:sldChg>
      <pc:sldChg chg="addSp modSp new mod">
        <pc:chgData name="Mudiganti, Seshu Kumar" userId="f5706599-0511-47d4-a44f-3ad6f3573381" providerId="ADAL" clId="{55332109-5EB4-46A0-88C8-8B4E42CEA14C}" dt="2023-08-24T04:51:38.100" v="179" actId="14100"/>
        <pc:sldMkLst>
          <pc:docMk/>
          <pc:sldMk cId="2365681201" sldId="398"/>
        </pc:sldMkLst>
        <pc:spChg chg="add mod">
          <ac:chgData name="Mudiganti, Seshu Kumar" userId="f5706599-0511-47d4-a44f-3ad6f3573381" providerId="ADAL" clId="{55332109-5EB4-46A0-88C8-8B4E42CEA14C}" dt="2023-08-24T04:51:38.100" v="179" actId="14100"/>
          <ac:spMkLst>
            <pc:docMk/>
            <pc:sldMk cId="2365681201" sldId="398"/>
            <ac:spMk id="6" creationId="{3D9162B9-0CF6-262E-D181-978F43A28A55}"/>
          </ac:spMkLst>
        </pc:spChg>
        <pc:spChg chg="add mod">
          <ac:chgData name="Mudiganti, Seshu Kumar" userId="f5706599-0511-47d4-a44f-3ad6f3573381" providerId="ADAL" clId="{55332109-5EB4-46A0-88C8-8B4E42CEA14C}" dt="2023-08-24T04:51:38.100" v="179" actId="14100"/>
          <ac:spMkLst>
            <pc:docMk/>
            <pc:sldMk cId="2365681201" sldId="398"/>
            <ac:spMk id="7" creationId="{6B292F32-FA9D-EC99-9093-04B13A2EE4CD}"/>
          </ac:spMkLst>
        </pc:spChg>
      </pc:sldChg>
      <pc:sldChg chg="addSp modSp new mod">
        <pc:chgData name="Mudiganti, Seshu Kumar" userId="f5706599-0511-47d4-a44f-3ad6f3573381" providerId="ADAL" clId="{55332109-5EB4-46A0-88C8-8B4E42CEA14C}" dt="2023-08-24T05:12:22.293" v="565" actId="313"/>
        <pc:sldMkLst>
          <pc:docMk/>
          <pc:sldMk cId="113365297" sldId="399"/>
        </pc:sldMkLst>
        <pc:spChg chg="add mod">
          <ac:chgData name="Mudiganti, Seshu Kumar" userId="f5706599-0511-47d4-a44f-3ad6f3573381" providerId="ADAL" clId="{55332109-5EB4-46A0-88C8-8B4E42CEA14C}" dt="2023-08-24T05:12:22.293" v="565" actId="313"/>
          <ac:spMkLst>
            <pc:docMk/>
            <pc:sldMk cId="113365297" sldId="399"/>
            <ac:spMk id="6" creationId="{14F29448-A994-7C35-BC5C-149911EDF8F9}"/>
          </ac:spMkLst>
        </pc:spChg>
        <pc:spChg chg="add mod">
          <ac:chgData name="Mudiganti, Seshu Kumar" userId="f5706599-0511-47d4-a44f-3ad6f3573381" providerId="ADAL" clId="{55332109-5EB4-46A0-88C8-8B4E42CEA14C}" dt="2023-08-24T05:10:39.314" v="542" actId="1076"/>
          <ac:spMkLst>
            <pc:docMk/>
            <pc:sldMk cId="113365297" sldId="399"/>
            <ac:spMk id="7" creationId="{36FD9CF8-517B-3B99-0B1E-28E9A22B6600}"/>
          </ac:spMkLst>
        </pc:spChg>
        <pc:spChg chg="add mod">
          <ac:chgData name="Mudiganti, Seshu Kumar" userId="f5706599-0511-47d4-a44f-3ad6f3573381" providerId="ADAL" clId="{55332109-5EB4-46A0-88C8-8B4E42CEA14C}" dt="2023-08-24T05:09:31.913" v="521" actId="20577"/>
          <ac:spMkLst>
            <pc:docMk/>
            <pc:sldMk cId="113365297" sldId="399"/>
            <ac:spMk id="8" creationId="{085E8AB7-250B-0A38-3A31-ABC2168E852B}"/>
          </ac:spMkLst>
        </pc:spChg>
        <pc:spChg chg="add mod">
          <ac:chgData name="Mudiganti, Seshu Kumar" userId="f5706599-0511-47d4-a44f-3ad6f3573381" providerId="ADAL" clId="{55332109-5EB4-46A0-88C8-8B4E42CEA14C}" dt="2023-08-24T05:10:06.581" v="541" actId="20577"/>
          <ac:spMkLst>
            <pc:docMk/>
            <pc:sldMk cId="113365297" sldId="399"/>
            <ac:spMk id="9" creationId="{16DBBC1D-11AF-FC66-1789-AC07E31DAFAC}"/>
          </ac:spMkLst>
        </pc:spChg>
        <pc:spChg chg="add mod">
          <ac:chgData name="Mudiganti, Seshu Kumar" userId="f5706599-0511-47d4-a44f-3ad6f3573381" providerId="ADAL" clId="{55332109-5EB4-46A0-88C8-8B4E42CEA14C}" dt="2023-08-24T05:11:20.413" v="564" actId="20577"/>
          <ac:spMkLst>
            <pc:docMk/>
            <pc:sldMk cId="113365297" sldId="399"/>
            <ac:spMk id="10" creationId="{D3C1E15A-049A-522F-0180-0242728703AA}"/>
          </ac:spMkLst>
        </pc:spChg>
      </pc:sldChg>
      <pc:sldChg chg="add">
        <pc:chgData name="Mudiganti, Seshu Kumar" userId="f5706599-0511-47d4-a44f-3ad6f3573381" providerId="ADAL" clId="{55332109-5EB4-46A0-88C8-8B4E42CEA14C}" dt="2023-08-25T03:27:44.330" v="582"/>
        <pc:sldMkLst>
          <pc:docMk/>
          <pc:sldMk cId="2383575604" sldId="400"/>
        </pc:sldMkLst>
      </pc:sldChg>
      <pc:sldChg chg="add">
        <pc:chgData name="Mudiganti, Seshu Kumar" userId="f5706599-0511-47d4-a44f-3ad6f3573381" providerId="ADAL" clId="{55332109-5EB4-46A0-88C8-8B4E42CEA14C}" dt="2023-08-25T03:27:44.330" v="582"/>
        <pc:sldMkLst>
          <pc:docMk/>
          <pc:sldMk cId="984092432" sldId="401"/>
        </pc:sldMkLst>
      </pc:sldChg>
      <pc:sldChg chg="add">
        <pc:chgData name="Mudiganti, Seshu Kumar" userId="f5706599-0511-47d4-a44f-3ad6f3573381" providerId="ADAL" clId="{55332109-5EB4-46A0-88C8-8B4E42CEA14C}" dt="2023-08-25T03:27:44.330" v="582"/>
        <pc:sldMkLst>
          <pc:docMk/>
          <pc:sldMk cId="1508890160" sldId="402"/>
        </pc:sldMkLst>
      </pc:sldChg>
      <pc:sldChg chg="addSp delSp modSp new mod">
        <pc:chgData name="Mudiganti, Seshu Kumar" userId="f5706599-0511-47d4-a44f-3ad6f3573381" providerId="ADAL" clId="{55332109-5EB4-46A0-88C8-8B4E42CEA14C}" dt="2023-08-25T04:39:56.617" v="1768" actId="20577"/>
        <pc:sldMkLst>
          <pc:docMk/>
          <pc:sldMk cId="1012905265" sldId="403"/>
        </pc:sldMkLst>
        <pc:spChg chg="mod">
          <ac:chgData name="Mudiganti, Seshu Kumar" userId="f5706599-0511-47d4-a44f-3ad6f3573381" providerId="ADAL" clId="{55332109-5EB4-46A0-88C8-8B4E42CEA14C}" dt="2023-08-25T03:57:45.718" v="683" actId="14100"/>
          <ac:spMkLst>
            <pc:docMk/>
            <pc:sldMk cId="1012905265" sldId="403"/>
            <ac:spMk id="2" creationId="{D0FB5355-3811-F435-B7FD-6D4E7EF410D4}"/>
          </ac:spMkLst>
        </pc:spChg>
        <pc:spChg chg="add del mod">
          <ac:chgData name="Mudiganti, Seshu Kumar" userId="f5706599-0511-47d4-a44f-3ad6f3573381" providerId="ADAL" clId="{55332109-5EB4-46A0-88C8-8B4E42CEA14C}" dt="2023-08-25T03:57:55.386" v="687"/>
          <ac:spMkLst>
            <pc:docMk/>
            <pc:sldMk cId="1012905265" sldId="403"/>
            <ac:spMk id="6" creationId="{6C265025-2EBD-342F-DF40-68729444D4A1}"/>
          </ac:spMkLst>
        </pc:spChg>
        <pc:spChg chg="add mod">
          <ac:chgData name="Mudiganti, Seshu Kumar" userId="f5706599-0511-47d4-a44f-3ad6f3573381" providerId="ADAL" clId="{55332109-5EB4-46A0-88C8-8B4E42CEA14C}" dt="2023-08-25T04:39:56.617" v="1768" actId="20577"/>
          <ac:spMkLst>
            <pc:docMk/>
            <pc:sldMk cId="1012905265" sldId="403"/>
            <ac:spMk id="7" creationId="{1A65F65B-4234-60BA-92E9-0EA6FD8909AB}"/>
          </ac:spMkLst>
        </pc:spChg>
        <pc:spChg chg="add mod">
          <ac:chgData name="Mudiganti, Seshu Kumar" userId="f5706599-0511-47d4-a44f-3ad6f3573381" providerId="ADAL" clId="{55332109-5EB4-46A0-88C8-8B4E42CEA14C}" dt="2023-08-25T04:37:19.696" v="1677" actId="14100"/>
          <ac:spMkLst>
            <pc:docMk/>
            <pc:sldMk cId="1012905265" sldId="403"/>
            <ac:spMk id="8" creationId="{87CA0D4E-A062-1D73-09C2-7D4010FACA9B}"/>
          </ac:spMkLst>
        </pc:spChg>
        <pc:spChg chg="add mod">
          <ac:chgData name="Mudiganti, Seshu Kumar" userId="f5706599-0511-47d4-a44f-3ad6f3573381" providerId="ADAL" clId="{55332109-5EB4-46A0-88C8-8B4E42CEA14C}" dt="2023-08-25T04:31:31.547" v="1588" actId="1076"/>
          <ac:spMkLst>
            <pc:docMk/>
            <pc:sldMk cId="1012905265" sldId="403"/>
            <ac:spMk id="9" creationId="{9A910E0A-BFCC-A9BE-0BA0-3A7B5A94A413}"/>
          </ac:spMkLst>
        </pc:spChg>
        <pc:spChg chg="add mod">
          <ac:chgData name="Mudiganti, Seshu Kumar" userId="f5706599-0511-47d4-a44f-3ad6f3573381" providerId="ADAL" clId="{55332109-5EB4-46A0-88C8-8B4E42CEA14C}" dt="2023-08-25T04:31:31.547" v="1588" actId="1076"/>
          <ac:spMkLst>
            <pc:docMk/>
            <pc:sldMk cId="1012905265" sldId="403"/>
            <ac:spMk id="10" creationId="{B8C8AB6F-D85A-0F82-4D33-7CCCD243B214}"/>
          </ac:spMkLst>
        </pc:spChg>
        <pc:spChg chg="add mod">
          <ac:chgData name="Mudiganti, Seshu Kumar" userId="f5706599-0511-47d4-a44f-3ad6f3573381" providerId="ADAL" clId="{55332109-5EB4-46A0-88C8-8B4E42CEA14C}" dt="2023-08-25T04:37:36.659" v="1678" actId="1076"/>
          <ac:spMkLst>
            <pc:docMk/>
            <pc:sldMk cId="1012905265" sldId="403"/>
            <ac:spMk id="11" creationId="{0E4F31AC-AB41-251D-87B3-A4283CF7C35D}"/>
          </ac:spMkLst>
        </pc:spChg>
        <pc:spChg chg="add mod">
          <ac:chgData name="Mudiganti, Seshu Kumar" userId="f5706599-0511-47d4-a44f-3ad6f3573381" providerId="ADAL" clId="{55332109-5EB4-46A0-88C8-8B4E42CEA14C}" dt="2023-08-25T04:37:36.659" v="1678" actId="1076"/>
          <ac:spMkLst>
            <pc:docMk/>
            <pc:sldMk cId="1012905265" sldId="403"/>
            <ac:spMk id="12" creationId="{962579B1-E807-732D-D9B9-687FCB4A1FE6}"/>
          </ac:spMkLst>
        </pc:spChg>
        <pc:spChg chg="add mod">
          <ac:chgData name="Mudiganti, Seshu Kumar" userId="f5706599-0511-47d4-a44f-3ad6f3573381" providerId="ADAL" clId="{55332109-5EB4-46A0-88C8-8B4E42CEA14C}" dt="2023-08-25T04:31:36.102" v="1589" actId="14100"/>
          <ac:spMkLst>
            <pc:docMk/>
            <pc:sldMk cId="1012905265" sldId="403"/>
            <ac:spMk id="13" creationId="{021623CE-C65C-8BC5-B647-30DA4F90F34E}"/>
          </ac:spMkLst>
        </pc:spChg>
        <pc:spChg chg="add mod">
          <ac:chgData name="Mudiganti, Seshu Kumar" userId="f5706599-0511-47d4-a44f-3ad6f3573381" providerId="ADAL" clId="{55332109-5EB4-46A0-88C8-8B4E42CEA14C}" dt="2023-08-25T04:34:47.576" v="1624" actId="121"/>
          <ac:spMkLst>
            <pc:docMk/>
            <pc:sldMk cId="1012905265" sldId="403"/>
            <ac:spMk id="14" creationId="{73F769BE-5A1A-DA8E-AE27-83DC51B2522B}"/>
          </ac:spMkLst>
        </pc:spChg>
        <pc:spChg chg="add del mod">
          <ac:chgData name="Mudiganti, Seshu Kumar" userId="f5706599-0511-47d4-a44f-3ad6f3573381" providerId="ADAL" clId="{55332109-5EB4-46A0-88C8-8B4E42CEA14C}" dt="2023-08-25T04:35:08.225" v="1629"/>
          <ac:spMkLst>
            <pc:docMk/>
            <pc:sldMk cId="1012905265" sldId="403"/>
            <ac:spMk id="17" creationId="{C41819CB-6706-B54C-B790-6871E5560E5F}"/>
          </ac:spMkLst>
        </pc:spChg>
        <pc:spChg chg="add mod">
          <ac:chgData name="Mudiganti, Seshu Kumar" userId="f5706599-0511-47d4-a44f-3ad6f3573381" providerId="ADAL" clId="{55332109-5EB4-46A0-88C8-8B4E42CEA14C}" dt="2023-08-25T04:35:30.564" v="1641" actId="1076"/>
          <ac:spMkLst>
            <pc:docMk/>
            <pc:sldMk cId="1012905265" sldId="403"/>
            <ac:spMk id="19" creationId="{B8E678E0-07F9-0338-4364-955A176FD20E}"/>
          </ac:spMkLst>
        </pc:spChg>
        <pc:cxnChg chg="add mod">
          <ac:chgData name="Mudiganti, Seshu Kumar" userId="f5706599-0511-47d4-a44f-3ad6f3573381" providerId="ADAL" clId="{55332109-5EB4-46A0-88C8-8B4E42CEA14C}" dt="2023-08-25T04:34:59.583" v="1626" actId="208"/>
          <ac:cxnSpMkLst>
            <pc:docMk/>
            <pc:sldMk cId="1012905265" sldId="403"/>
            <ac:cxnSpMk id="16" creationId="{50BBD1BA-9F67-217D-AB86-12F9C5B25EF1}"/>
          </ac:cxnSpMkLst>
        </pc:cxnChg>
      </pc:sldChg>
      <pc:sldChg chg="addSp delSp modSp new mod">
        <pc:chgData name="Mudiganti, Seshu Kumar" userId="f5706599-0511-47d4-a44f-3ad6f3573381" providerId="ADAL" clId="{55332109-5EB4-46A0-88C8-8B4E42CEA14C}" dt="2023-08-25T04:30:09.087" v="1583" actId="20577"/>
        <pc:sldMkLst>
          <pc:docMk/>
          <pc:sldMk cId="3686099338" sldId="404"/>
        </pc:sldMkLst>
        <pc:spChg chg="mod">
          <ac:chgData name="Mudiganti, Seshu Kumar" userId="f5706599-0511-47d4-a44f-3ad6f3573381" providerId="ADAL" clId="{55332109-5EB4-46A0-88C8-8B4E42CEA14C}" dt="2023-08-25T04:30:09.087" v="1583" actId="20577"/>
          <ac:spMkLst>
            <pc:docMk/>
            <pc:sldMk cId="3686099338" sldId="404"/>
            <ac:spMk id="2" creationId="{E49E5F7A-FB8F-E852-7D94-444CF24A8D36}"/>
          </ac:spMkLst>
        </pc:spChg>
        <pc:spChg chg="add del mod">
          <ac:chgData name="Mudiganti, Seshu Kumar" userId="f5706599-0511-47d4-a44f-3ad6f3573381" providerId="ADAL" clId="{55332109-5EB4-46A0-88C8-8B4E42CEA14C}" dt="2023-08-25T04:22:41.962" v="1352" actId="478"/>
          <ac:spMkLst>
            <pc:docMk/>
            <pc:sldMk cId="3686099338" sldId="404"/>
            <ac:spMk id="6" creationId="{BE379511-9795-E7B6-6506-C5797D869FD3}"/>
          </ac:spMkLst>
        </pc:spChg>
        <pc:spChg chg="add mod">
          <ac:chgData name="Mudiganti, Seshu Kumar" userId="f5706599-0511-47d4-a44f-3ad6f3573381" providerId="ADAL" clId="{55332109-5EB4-46A0-88C8-8B4E42CEA14C}" dt="2023-08-25T04:22:46.981" v="1353" actId="1076"/>
          <ac:spMkLst>
            <pc:docMk/>
            <pc:sldMk cId="3686099338" sldId="404"/>
            <ac:spMk id="7" creationId="{1782FEAC-0417-D0A1-B9AB-9CB35C245585}"/>
          </ac:spMkLst>
        </pc:spChg>
        <pc:spChg chg="add mod ord">
          <ac:chgData name="Mudiganti, Seshu Kumar" userId="f5706599-0511-47d4-a44f-3ad6f3573381" providerId="ADAL" clId="{55332109-5EB4-46A0-88C8-8B4E42CEA14C}" dt="2023-08-25T04:22:46.981" v="1353" actId="1076"/>
          <ac:spMkLst>
            <pc:docMk/>
            <pc:sldMk cId="3686099338" sldId="404"/>
            <ac:spMk id="8" creationId="{15D811D6-B23A-BC70-CB77-E7CD4B5C244E}"/>
          </ac:spMkLst>
        </pc:spChg>
        <pc:spChg chg="add mod">
          <ac:chgData name="Mudiganti, Seshu Kumar" userId="f5706599-0511-47d4-a44f-3ad6f3573381" providerId="ADAL" clId="{55332109-5EB4-46A0-88C8-8B4E42CEA14C}" dt="2023-08-25T04:22:46.981" v="1353" actId="1076"/>
          <ac:spMkLst>
            <pc:docMk/>
            <pc:sldMk cId="3686099338" sldId="404"/>
            <ac:spMk id="9" creationId="{94D0A607-3C46-D05F-893B-518053AFAD89}"/>
          </ac:spMkLst>
        </pc:spChg>
        <pc:spChg chg="add mod ord">
          <ac:chgData name="Mudiganti, Seshu Kumar" userId="f5706599-0511-47d4-a44f-3ad6f3573381" providerId="ADAL" clId="{55332109-5EB4-46A0-88C8-8B4E42CEA14C}" dt="2023-08-25T04:23:03.899" v="1358" actId="20577"/>
          <ac:spMkLst>
            <pc:docMk/>
            <pc:sldMk cId="3686099338" sldId="404"/>
            <ac:spMk id="10" creationId="{AAB84B94-05C7-FD10-AA3D-CB21754EDC7A}"/>
          </ac:spMkLst>
        </pc:spChg>
        <pc:spChg chg="add mod">
          <ac:chgData name="Mudiganti, Seshu Kumar" userId="f5706599-0511-47d4-a44f-3ad6f3573381" providerId="ADAL" clId="{55332109-5EB4-46A0-88C8-8B4E42CEA14C}" dt="2023-08-25T04:23:17.539" v="1378" actId="1076"/>
          <ac:spMkLst>
            <pc:docMk/>
            <pc:sldMk cId="3686099338" sldId="404"/>
            <ac:spMk id="11" creationId="{BF44318F-B783-DA3F-46ED-B4BE497CDA7B}"/>
          </ac:spMkLst>
        </pc:spChg>
        <pc:spChg chg="add del">
          <ac:chgData name="Mudiganti, Seshu Kumar" userId="f5706599-0511-47d4-a44f-3ad6f3573381" providerId="ADAL" clId="{55332109-5EB4-46A0-88C8-8B4E42CEA14C}" dt="2023-08-25T04:23:27.375" v="1380" actId="478"/>
          <ac:spMkLst>
            <pc:docMk/>
            <pc:sldMk cId="3686099338" sldId="404"/>
            <ac:spMk id="12" creationId="{9B38D0AB-8B9E-02C4-3803-0925A22B108F}"/>
          </ac:spMkLst>
        </pc:spChg>
        <pc:spChg chg="add mod">
          <ac:chgData name="Mudiganti, Seshu Kumar" userId="f5706599-0511-47d4-a44f-3ad6f3573381" providerId="ADAL" clId="{55332109-5EB4-46A0-88C8-8B4E42CEA14C}" dt="2023-08-25T04:23:47.468" v="1390" actId="20577"/>
          <ac:spMkLst>
            <pc:docMk/>
            <pc:sldMk cId="3686099338" sldId="404"/>
            <ac:spMk id="13" creationId="{619B125E-6304-5E2B-AE76-7C210C3A78A4}"/>
          </ac:spMkLst>
        </pc:spChg>
        <pc:spChg chg="add del">
          <ac:chgData name="Mudiganti, Seshu Kumar" userId="f5706599-0511-47d4-a44f-3ad6f3573381" providerId="ADAL" clId="{55332109-5EB4-46A0-88C8-8B4E42CEA14C}" dt="2023-08-25T04:24:21.392" v="1394" actId="478"/>
          <ac:spMkLst>
            <pc:docMk/>
            <pc:sldMk cId="3686099338" sldId="404"/>
            <ac:spMk id="14" creationId="{344822FB-5AA2-6009-910D-6ACF96352496}"/>
          </ac:spMkLst>
        </pc:spChg>
        <pc:spChg chg="add mod">
          <ac:chgData name="Mudiganti, Seshu Kumar" userId="f5706599-0511-47d4-a44f-3ad6f3573381" providerId="ADAL" clId="{55332109-5EB4-46A0-88C8-8B4E42CEA14C}" dt="2023-08-25T04:24:30.393" v="1396" actId="1076"/>
          <ac:spMkLst>
            <pc:docMk/>
            <pc:sldMk cId="3686099338" sldId="404"/>
            <ac:spMk id="15" creationId="{9EB80899-4F14-F962-1B7D-DF97E5AD2FAE}"/>
          </ac:spMkLst>
        </pc:spChg>
        <pc:spChg chg="add mod">
          <ac:chgData name="Mudiganti, Seshu Kumar" userId="f5706599-0511-47d4-a44f-3ad6f3573381" providerId="ADAL" clId="{55332109-5EB4-46A0-88C8-8B4E42CEA14C}" dt="2023-08-25T04:25:04.942" v="1408" actId="1076"/>
          <ac:spMkLst>
            <pc:docMk/>
            <pc:sldMk cId="3686099338" sldId="404"/>
            <ac:spMk id="16" creationId="{FDC8EDAB-6D2A-6D48-6872-10080E1D8ADD}"/>
          </ac:spMkLst>
        </pc:spChg>
        <pc:spChg chg="add mod">
          <ac:chgData name="Mudiganti, Seshu Kumar" userId="f5706599-0511-47d4-a44f-3ad6f3573381" providerId="ADAL" clId="{55332109-5EB4-46A0-88C8-8B4E42CEA14C}" dt="2023-08-25T04:25:47.401" v="1484" actId="1076"/>
          <ac:spMkLst>
            <pc:docMk/>
            <pc:sldMk cId="3686099338" sldId="404"/>
            <ac:spMk id="17" creationId="{22A7030F-E41F-9416-0B67-3FF9087E267F}"/>
          </ac:spMkLst>
        </pc:spChg>
        <pc:spChg chg="add mod">
          <ac:chgData name="Mudiganti, Seshu Kumar" userId="f5706599-0511-47d4-a44f-3ad6f3573381" providerId="ADAL" clId="{55332109-5EB4-46A0-88C8-8B4E42CEA14C}" dt="2023-08-25T04:25:59.770" v="1486" actId="1076"/>
          <ac:spMkLst>
            <pc:docMk/>
            <pc:sldMk cId="3686099338" sldId="404"/>
            <ac:spMk id="18" creationId="{F668D71E-9D1A-8182-AF73-306BCBAF2637}"/>
          </ac:spMkLst>
        </pc:spChg>
        <pc:spChg chg="add mod">
          <ac:chgData name="Mudiganti, Seshu Kumar" userId="f5706599-0511-47d4-a44f-3ad6f3573381" providerId="ADAL" clId="{55332109-5EB4-46A0-88C8-8B4E42CEA14C}" dt="2023-08-25T04:26:29.349" v="1502" actId="21"/>
          <ac:spMkLst>
            <pc:docMk/>
            <pc:sldMk cId="3686099338" sldId="404"/>
            <ac:spMk id="19" creationId="{BEFC803F-C48E-DF40-10D9-E41C98D1BC27}"/>
          </ac:spMkLst>
        </pc:spChg>
        <pc:spChg chg="add mod">
          <ac:chgData name="Mudiganti, Seshu Kumar" userId="f5706599-0511-47d4-a44f-3ad6f3573381" providerId="ADAL" clId="{55332109-5EB4-46A0-88C8-8B4E42CEA14C}" dt="2023-08-25T04:26:50.373" v="1507" actId="1076"/>
          <ac:spMkLst>
            <pc:docMk/>
            <pc:sldMk cId="3686099338" sldId="404"/>
            <ac:spMk id="20" creationId="{76353394-4FEF-6A21-4BDE-DAE956A2C960}"/>
          </ac:spMkLst>
        </pc:spChg>
        <pc:spChg chg="add mod">
          <ac:chgData name="Mudiganti, Seshu Kumar" userId="f5706599-0511-47d4-a44f-3ad6f3573381" providerId="ADAL" clId="{55332109-5EB4-46A0-88C8-8B4E42CEA14C}" dt="2023-08-25T04:28:58.445" v="1555" actId="14100"/>
          <ac:spMkLst>
            <pc:docMk/>
            <pc:sldMk cId="3686099338" sldId="404"/>
            <ac:spMk id="21" creationId="{E08BA0F2-0883-2DA3-5C76-E3BDD0EE2104}"/>
          </ac:spMkLst>
        </pc:spChg>
        <pc:spChg chg="add mod">
          <ac:chgData name="Mudiganti, Seshu Kumar" userId="f5706599-0511-47d4-a44f-3ad6f3573381" providerId="ADAL" clId="{55332109-5EB4-46A0-88C8-8B4E42CEA14C}" dt="2023-08-25T04:28:58.445" v="1555" actId="14100"/>
          <ac:spMkLst>
            <pc:docMk/>
            <pc:sldMk cId="3686099338" sldId="404"/>
            <ac:spMk id="22" creationId="{4BF5FD7A-D3F9-A8E8-86F0-E8BF093CD2CB}"/>
          </ac:spMkLst>
        </pc:spChg>
        <pc:spChg chg="add mod">
          <ac:chgData name="Mudiganti, Seshu Kumar" userId="f5706599-0511-47d4-a44f-3ad6f3573381" providerId="ADAL" clId="{55332109-5EB4-46A0-88C8-8B4E42CEA14C}" dt="2023-08-25T04:28:58.445" v="1555" actId="14100"/>
          <ac:spMkLst>
            <pc:docMk/>
            <pc:sldMk cId="3686099338" sldId="404"/>
            <ac:spMk id="23" creationId="{281B07E7-9E63-F0B0-A7F2-0B38D29EB2D1}"/>
          </ac:spMkLst>
        </pc:spChg>
        <pc:spChg chg="add mod">
          <ac:chgData name="Mudiganti, Seshu Kumar" userId="f5706599-0511-47d4-a44f-3ad6f3573381" providerId="ADAL" clId="{55332109-5EB4-46A0-88C8-8B4E42CEA14C}" dt="2023-08-25T04:29:03.710" v="1564" actId="1036"/>
          <ac:spMkLst>
            <pc:docMk/>
            <pc:sldMk cId="3686099338" sldId="404"/>
            <ac:spMk id="24" creationId="{6BE06AE5-5A7B-3C76-0019-0C8C35CEEC83}"/>
          </ac:spMkLst>
        </pc:spChg>
      </pc:sldChg>
      <pc:sldChg chg="addSp delSp modSp new mod">
        <pc:chgData name="Mudiganti, Seshu Kumar" userId="f5706599-0511-47d4-a44f-3ad6f3573381" providerId="ADAL" clId="{55332109-5EB4-46A0-88C8-8B4E42CEA14C}" dt="2023-08-25T04:52:07.735" v="1928" actId="20577"/>
        <pc:sldMkLst>
          <pc:docMk/>
          <pc:sldMk cId="3718901207" sldId="405"/>
        </pc:sldMkLst>
        <pc:spChg chg="mod">
          <ac:chgData name="Mudiganti, Seshu Kumar" userId="f5706599-0511-47d4-a44f-3ad6f3573381" providerId="ADAL" clId="{55332109-5EB4-46A0-88C8-8B4E42CEA14C}" dt="2023-08-25T04:50:23.345" v="1905" actId="20577"/>
          <ac:spMkLst>
            <pc:docMk/>
            <pc:sldMk cId="3718901207" sldId="405"/>
            <ac:spMk id="2" creationId="{88E6F1DC-7697-BBC3-46C2-2E7B331E0B54}"/>
          </ac:spMkLst>
        </pc:spChg>
        <pc:spChg chg="add mod">
          <ac:chgData name="Mudiganti, Seshu Kumar" userId="f5706599-0511-47d4-a44f-3ad6f3573381" providerId="ADAL" clId="{55332109-5EB4-46A0-88C8-8B4E42CEA14C}" dt="2023-08-25T04:52:07.735" v="1928" actId="20577"/>
          <ac:spMkLst>
            <pc:docMk/>
            <pc:sldMk cId="3718901207" sldId="405"/>
            <ac:spMk id="6" creationId="{E2D5DBE4-BC06-2832-441E-0CF9CCB3BFDE}"/>
          </ac:spMkLst>
        </pc:spChg>
        <pc:spChg chg="add mod">
          <ac:chgData name="Mudiganti, Seshu Kumar" userId="f5706599-0511-47d4-a44f-3ad6f3573381" providerId="ADAL" clId="{55332109-5EB4-46A0-88C8-8B4E42CEA14C}" dt="2023-08-25T04:49:13.976" v="1862" actId="1076"/>
          <ac:spMkLst>
            <pc:docMk/>
            <pc:sldMk cId="3718901207" sldId="405"/>
            <ac:spMk id="7" creationId="{9D09194D-09F3-6CD2-DFB3-9EBAE1962FEE}"/>
          </ac:spMkLst>
        </pc:spChg>
        <pc:spChg chg="add del">
          <ac:chgData name="Mudiganti, Seshu Kumar" userId="f5706599-0511-47d4-a44f-3ad6f3573381" providerId="ADAL" clId="{55332109-5EB4-46A0-88C8-8B4E42CEA14C}" dt="2023-08-25T04:46:43.345" v="1825" actId="478"/>
          <ac:spMkLst>
            <pc:docMk/>
            <pc:sldMk cId="3718901207" sldId="405"/>
            <ac:spMk id="8" creationId="{ED77D5B4-F0CF-4347-A9EC-68214AF71A7E}"/>
          </ac:spMkLst>
        </pc:spChg>
        <pc:spChg chg="add mod">
          <ac:chgData name="Mudiganti, Seshu Kumar" userId="f5706599-0511-47d4-a44f-3ad6f3573381" providerId="ADAL" clId="{55332109-5EB4-46A0-88C8-8B4E42CEA14C}" dt="2023-08-25T04:46:57.220" v="1828" actId="1076"/>
          <ac:spMkLst>
            <pc:docMk/>
            <pc:sldMk cId="3718901207" sldId="405"/>
            <ac:spMk id="9" creationId="{24E97AD6-6198-1E2C-1B02-9708088F3F2A}"/>
          </ac:spMkLst>
        </pc:spChg>
        <pc:spChg chg="add mod">
          <ac:chgData name="Mudiganti, Seshu Kumar" userId="f5706599-0511-47d4-a44f-3ad6f3573381" providerId="ADAL" clId="{55332109-5EB4-46A0-88C8-8B4E42CEA14C}" dt="2023-08-25T04:50:01.519" v="1878" actId="122"/>
          <ac:spMkLst>
            <pc:docMk/>
            <pc:sldMk cId="3718901207" sldId="405"/>
            <ac:spMk id="10" creationId="{EAD8E064-073D-7739-FE6D-FE153559470B}"/>
          </ac:spMkLst>
        </pc:spChg>
      </pc:sldChg>
      <pc:sldChg chg="addSp delSp modSp new mod">
        <pc:chgData name="Mudiganti, Seshu Kumar" userId="f5706599-0511-47d4-a44f-3ad6f3573381" providerId="ADAL" clId="{55332109-5EB4-46A0-88C8-8B4E42CEA14C}" dt="2023-08-28T04:32:40.954" v="2172" actId="13822"/>
        <pc:sldMkLst>
          <pc:docMk/>
          <pc:sldMk cId="3860925619" sldId="406"/>
        </pc:sldMkLst>
        <pc:spChg chg="mod">
          <ac:chgData name="Mudiganti, Seshu Kumar" userId="f5706599-0511-47d4-a44f-3ad6f3573381" providerId="ADAL" clId="{55332109-5EB4-46A0-88C8-8B4E42CEA14C}" dt="2023-08-28T04:24:14.692" v="2081" actId="1076"/>
          <ac:spMkLst>
            <pc:docMk/>
            <pc:sldMk cId="3860925619" sldId="406"/>
            <ac:spMk id="3" creationId="{AFB1EBA3-687D-4C51-5E9C-B7808637CBC7}"/>
          </ac:spMkLst>
        </pc:spChg>
        <pc:spChg chg="mod">
          <ac:chgData name="Mudiganti, Seshu Kumar" userId="f5706599-0511-47d4-a44f-3ad6f3573381" providerId="ADAL" clId="{55332109-5EB4-46A0-88C8-8B4E42CEA14C}" dt="2023-08-28T04:17:24.602" v="2035" actId="207"/>
          <ac:spMkLst>
            <pc:docMk/>
            <pc:sldMk cId="3860925619" sldId="406"/>
            <ac:spMk id="4" creationId="{9EFF29DF-4860-6AFA-B737-39F365D7CA56}"/>
          </ac:spMkLst>
        </pc:spChg>
        <pc:spChg chg="del">
          <ac:chgData name="Mudiganti, Seshu Kumar" userId="f5706599-0511-47d4-a44f-3ad6f3573381" providerId="ADAL" clId="{55332109-5EB4-46A0-88C8-8B4E42CEA14C}" dt="2023-08-28T04:15:39.885" v="2011" actId="478"/>
          <ac:spMkLst>
            <pc:docMk/>
            <pc:sldMk cId="3860925619" sldId="406"/>
            <ac:spMk id="5" creationId="{996E4A4C-D1CB-4878-6E48-F17A6C215365}"/>
          </ac:spMkLst>
        </pc:spChg>
        <pc:spChg chg="add mod">
          <ac:chgData name="Mudiganti, Seshu Kumar" userId="f5706599-0511-47d4-a44f-3ad6f3573381" providerId="ADAL" clId="{55332109-5EB4-46A0-88C8-8B4E42CEA14C}" dt="2023-08-28T04:14:11.116" v="1989" actId="20577"/>
          <ac:spMkLst>
            <pc:docMk/>
            <pc:sldMk cId="3860925619" sldId="406"/>
            <ac:spMk id="6" creationId="{03EC832C-AA1B-89CA-EA88-368AFD9F3B01}"/>
          </ac:spMkLst>
        </pc:spChg>
        <pc:spChg chg="add mod">
          <ac:chgData name="Mudiganti, Seshu Kumar" userId="f5706599-0511-47d4-a44f-3ad6f3573381" providerId="ADAL" clId="{55332109-5EB4-46A0-88C8-8B4E42CEA14C}" dt="2023-08-28T04:14:18.646" v="1990" actId="1076"/>
          <ac:spMkLst>
            <pc:docMk/>
            <pc:sldMk cId="3860925619" sldId="406"/>
            <ac:spMk id="7" creationId="{1A974B7D-2FF7-C8EB-577F-86ABCE37C3E9}"/>
          </ac:spMkLst>
        </pc:spChg>
        <pc:spChg chg="add mod">
          <ac:chgData name="Mudiganti, Seshu Kumar" userId="f5706599-0511-47d4-a44f-3ad6f3573381" providerId="ADAL" clId="{55332109-5EB4-46A0-88C8-8B4E42CEA14C}" dt="2023-08-28T04:14:43.164" v="2006" actId="20577"/>
          <ac:spMkLst>
            <pc:docMk/>
            <pc:sldMk cId="3860925619" sldId="406"/>
            <ac:spMk id="8" creationId="{1A1BE4D6-09CC-6D4C-1C20-C3C67B5BED32}"/>
          </ac:spMkLst>
        </pc:spChg>
        <pc:spChg chg="add mod">
          <ac:chgData name="Mudiganti, Seshu Kumar" userId="f5706599-0511-47d4-a44f-3ad6f3573381" providerId="ADAL" clId="{55332109-5EB4-46A0-88C8-8B4E42CEA14C}" dt="2023-08-28T04:15:48.494" v="2013" actId="1076"/>
          <ac:spMkLst>
            <pc:docMk/>
            <pc:sldMk cId="3860925619" sldId="406"/>
            <ac:spMk id="18" creationId="{B234D039-F0B9-4E70-53C0-4F88226CD220}"/>
          </ac:spMkLst>
        </pc:spChg>
        <pc:spChg chg="add mod">
          <ac:chgData name="Mudiganti, Seshu Kumar" userId="f5706599-0511-47d4-a44f-3ad6f3573381" providerId="ADAL" clId="{55332109-5EB4-46A0-88C8-8B4E42CEA14C}" dt="2023-08-28T04:15:48.494" v="2013" actId="1076"/>
          <ac:spMkLst>
            <pc:docMk/>
            <pc:sldMk cId="3860925619" sldId="406"/>
            <ac:spMk id="19" creationId="{852055B9-C76B-4439-A8F9-985E422BF6A2}"/>
          </ac:spMkLst>
        </pc:spChg>
        <pc:spChg chg="add mod">
          <ac:chgData name="Mudiganti, Seshu Kumar" userId="f5706599-0511-47d4-a44f-3ad6f3573381" providerId="ADAL" clId="{55332109-5EB4-46A0-88C8-8B4E42CEA14C}" dt="2023-08-28T04:15:48.494" v="2013" actId="1076"/>
          <ac:spMkLst>
            <pc:docMk/>
            <pc:sldMk cId="3860925619" sldId="406"/>
            <ac:spMk id="20" creationId="{85FE594F-890C-F64E-DD17-9414BB792BB2}"/>
          </ac:spMkLst>
        </pc:spChg>
        <pc:spChg chg="add mod">
          <ac:chgData name="Mudiganti, Seshu Kumar" userId="f5706599-0511-47d4-a44f-3ad6f3573381" providerId="ADAL" clId="{55332109-5EB4-46A0-88C8-8B4E42CEA14C}" dt="2023-08-28T04:16:21.004" v="2032" actId="14100"/>
          <ac:spMkLst>
            <pc:docMk/>
            <pc:sldMk cId="3860925619" sldId="406"/>
            <ac:spMk id="25" creationId="{6CE94915-CD05-E070-C183-39ABD2CCADED}"/>
          </ac:spMkLst>
        </pc:spChg>
        <pc:spChg chg="add del mod">
          <ac:chgData name="Mudiganti, Seshu Kumar" userId="f5706599-0511-47d4-a44f-3ad6f3573381" providerId="ADAL" clId="{55332109-5EB4-46A0-88C8-8B4E42CEA14C}" dt="2023-08-28T04:23:23.848" v="2047"/>
          <ac:spMkLst>
            <pc:docMk/>
            <pc:sldMk cId="3860925619" sldId="406"/>
            <ac:spMk id="42" creationId="{AED0A19F-6DF6-5B34-B442-97DB0C7C9B22}"/>
          </ac:spMkLst>
        </pc:spChg>
        <pc:spChg chg="add del mod">
          <ac:chgData name="Mudiganti, Seshu Kumar" userId="f5706599-0511-47d4-a44f-3ad6f3573381" providerId="ADAL" clId="{55332109-5EB4-46A0-88C8-8B4E42CEA14C}" dt="2023-08-28T04:23:58.413" v="2063" actId="478"/>
          <ac:spMkLst>
            <pc:docMk/>
            <pc:sldMk cId="3860925619" sldId="406"/>
            <ac:spMk id="43" creationId="{3C181736-0948-6CB5-1526-1867AF9A8B9D}"/>
          </ac:spMkLst>
        </pc:spChg>
        <pc:spChg chg="add del mod">
          <ac:chgData name="Mudiganti, Seshu Kumar" userId="f5706599-0511-47d4-a44f-3ad6f3573381" providerId="ADAL" clId="{55332109-5EB4-46A0-88C8-8B4E42CEA14C}" dt="2023-08-28T04:24:26.295" v="2084" actId="21"/>
          <ac:spMkLst>
            <pc:docMk/>
            <pc:sldMk cId="3860925619" sldId="406"/>
            <ac:spMk id="44" creationId="{A896014E-7282-95AC-F218-D440C44A99CB}"/>
          </ac:spMkLst>
        </pc:spChg>
        <pc:spChg chg="add del mod">
          <ac:chgData name="Mudiganti, Seshu Kumar" userId="f5706599-0511-47d4-a44f-3ad6f3573381" providerId="ADAL" clId="{55332109-5EB4-46A0-88C8-8B4E42CEA14C}" dt="2023-08-28T04:24:26.295" v="2084" actId="21"/>
          <ac:spMkLst>
            <pc:docMk/>
            <pc:sldMk cId="3860925619" sldId="406"/>
            <ac:spMk id="45" creationId="{FF4EEB26-951E-E9DF-3B79-5D744D5DB071}"/>
          </ac:spMkLst>
        </pc:spChg>
        <pc:cxnChg chg="add mod">
          <ac:chgData name="Mudiganti, Seshu Kumar" userId="f5706599-0511-47d4-a44f-3ad6f3573381" providerId="ADAL" clId="{55332109-5EB4-46A0-88C8-8B4E42CEA14C}" dt="2023-08-28T04:15:15.098" v="2010" actId="13822"/>
          <ac:cxnSpMkLst>
            <pc:docMk/>
            <pc:sldMk cId="3860925619" sldId="406"/>
            <ac:cxnSpMk id="10" creationId="{C625C7E2-80B8-29C7-FD80-2A061107B60B}"/>
          </ac:cxnSpMkLst>
        </pc:cxnChg>
        <pc:cxnChg chg="add">
          <ac:chgData name="Mudiganti, Seshu Kumar" userId="f5706599-0511-47d4-a44f-3ad6f3573381" providerId="ADAL" clId="{55332109-5EB4-46A0-88C8-8B4E42CEA14C}" dt="2023-08-28T04:14:59.384" v="2008" actId="11529"/>
          <ac:cxnSpMkLst>
            <pc:docMk/>
            <pc:sldMk cId="3860925619" sldId="406"/>
            <ac:cxnSpMk id="12" creationId="{D918CA63-5B0B-1072-751B-03B3822C2684}"/>
          </ac:cxnSpMkLst>
        </pc:cxnChg>
        <pc:cxnChg chg="add">
          <ac:chgData name="Mudiganti, Seshu Kumar" userId="f5706599-0511-47d4-a44f-3ad6f3573381" providerId="ADAL" clId="{55332109-5EB4-46A0-88C8-8B4E42CEA14C}" dt="2023-08-28T04:15:09.301" v="2009" actId="11529"/>
          <ac:cxnSpMkLst>
            <pc:docMk/>
            <pc:sldMk cId="3860925619" sldId="406"/>
            <ac:cxnSpMk id="14" creationId="{D98776E2-7F66-DEFF-74DE-6A9145733004}"/>
          </ac:cxnSpMkLst>
        </pc:cxnChg>
        <pc:cxnChg chg="add del mod">
          <ac:chgData name="Mudiganti, Seshu Kumar" userId="f5706599-0511-47d4-a44f-3ad6f3573381" providerId="ADAL" clId="{55332109-5EB4-46A0-88C8-8B4E42CEA14C}" dt="2023-08-28T04:18:39.602" v="2036" actId="478"/>
          <ac:cxnSpMkLst>
            <pc:docMk/>
            <pc:sldMk cId="3860925619" sldId="406"/>
            <ac:cxnSpMk id="21" creationId="{B3E0612A-10D4-5C37-A4D6-3684853D7A86}"/>
          </ac:cxnSpMkLst>
        </pc:cxnChg>
        <pc:cxnChg chg="add mod">
          <ac:chgData name="Mudiganti, Seshu Kumar" userId="f5706599-0511-47d4-a44f-3ad6f3573381" providerId="ADAL" clId="{55332109-5EB4-46A0-88C8-8B4E42CEA14C}" dt="2023-08-28T04:15:48.494" v="2013" actId="1076"/>
          <ac:cxnSpMkLst>
            <pc:docMk/>
            <pc:sldMk cId="3860925619" sldId="406"/>
            <ac:cxnSpMk id="22" creationId="{06AF2067-42E7-1F7F-A88C-C20E3C79AE79}"/>
          </ac:cxnSpMkLst>
        </pc:cxnChg>
        <pc:cxnChg chg="add mod">
          <ac:chgData name="Mudiganti, Seshu Kumar" userId="f5706599-0511-47d4-a44f-3ad6f3573381" providerId="ADAL" clId="{55332109-5EB4-46A0-88C8-8B4E42CEA14C}" dt="2023-08-28T04:15:48.494" v="2013" actId="1076"/>
          <ac:cxnSpMkLst>
            <pc:docMk/>
            <pc:sldMk cId="3860925619" sldId="406"/>
            <ac:cxnSpMk id="23" creationId="{F4E1BBC7-2AEA-A259-87E3-BC4E8A50C79F}"/>
          </ac:cxnSpMkLst>
        </pc:cxnChg>
        <pc:cxnChg chg="add">
          <ac:chgData name="Mudiganti, Seshu Kumar" userId="f5706599-0511-47d4-a44f-3ad6f3573381" providerId="ADAL" clId="{55332109-5EB4-46A0-88C8-8B4E42CEA14C}" dt="2023-08-28T04:16:32.264" v="2033" actId="11529"/>
          <ac:cxnSpMkLst>
            <pc:docMk/>
            <pc:sldMk cId="3860925619" sldId="406"/>
            <ac:cxnSpMk id="27" creationId="{476EC761-61C9-9E90-6783-70FE06D5FDE2}"/>
          </ac:cxnSpMkLst>
        </pc:cxnChg>
        <pc:cxnChg chg="add">
          <ac:chgData name="Mudiganti, Seshu Kumar" userId="f5706599-0511-47d4-a44f-3ad6f3573381" providerId="ADAL" clId="{55332109-5EB4-46A0-88C8-8B4E42CEA14C}" dt="2023-08-28T04:16:40.670" v="2034" actId="11529"/>
          <ac:cxnSpMkLst>
            <pc:docMk/>
            <pc:sldMk cId="3860925619" sldId="406"/>
            <ac:cxnSpMk id="29" creationId="{11B1D06A-05D1-4E55-9224-B86D135312FD}"/>
          </ac:cxnSpMkLst>
        </pc:cxnChg>
        <pc:cxnChg chg="add del mod">
          <ac:chgData name="Mudiganti, Seshu Kumar" userId="f5706599-0511-47d4-a44f-3ad6f3573381" providerId="ADAL" clId="{55332109-5EB4-46A0-88C8-8B4E42CEA14C}" dt="2023-08-28T04:32:30.583" v="2170" actId="478"/>
          <ac:cxnSpMkLst>
            <pc:docMk/>
            <pc:sldMk cId="3860925619" sldId="406"/>
            <ac:cxnSpMk id="39" creationId="{19E670C8-F381-3256-7DCA-27D3314AC04C}"/>
          </ac:cxnSpMkLst>
        </pc:cxnChg>
        <pc:cxnChg chg="add mod">
          <ac:chgData name="Mudiganti, Seshu Kumar" userId="f5706599-0511-47d4-a44f-3ad6f3573381" providerId="ADAL" clId="{55332109-5EB4-46A0-88C8-8B4E42CEA14C}" dt="2023-08-28T04:32:40.954" v="2172" actId="13822"/>
          <ac:cxnSpMkLst>
            <pc:docMk/>
            <pc:sldMk cId="3860925619" sldId="406"/>
            <ac:cxnSpMk id="47" creationId="{582C451C-5231-9284-6119-10D7992B407D}"/>
          </ac:cxnSpMkLst>
        </pc:cxnChg>
      </pc:sldChg>
      <pc:sldChg chg="addSp delSp modSp new mod">
        <pc:chgData name="Mudiganti, Seshu Kumar" userId="f5706599-0511-47d4-a44f-3ad6f3573381" providerId="ADAL" clId="{55332109-5EB4-46A0-88C8-8B4E42CEA14C}" dt="2023-08-28T04:37:48.855" v="2192" actId="207"/>
        <pc:sldMkLst>
          <pc:docMk/>
          <pc:sldMk cId="171146347" sldId="407"/>
        </pc:sldMkLst>
        <pc:spChg chg="mod">
          <ac:chgData name="Mudiganti, Seshu Kumar" userId="f5706599-0511-47d4-a44f-3ad6f3573381" providerId="ADAL" clId="{55332109-5EB4-46A0-88C8-8B4E42CEA14C}" dt="2023-08-28T04:26:29.358" v="2126" actId="207"/>
          <ac:spMkLst>
            <pc:docMk/>
            <pc:sldMk cId="171146347" sldId="407"/>
            <ac:spMk id="4" creationId="{0760333D-553E-0567-0514-2502A2D36625}"/>
          </ac:spMkLst>
        </pc:spChg>
        <pc:spChg chg="del">
          <ac:chgData name="Mudiganti, Seshu Kumar" userId="f5706599-0511-47d4-a44f-3ad6f3573381" providerId="ADAL" clId="{55332109-5EB4-46A0-88C8-8B4E42CEA14C}" dt="2023-08-28T04:24:29.697" v="2085" actId="478"/>
          <ac:spMkLst>
            <pc:docMk/>
            <pc:sldMk cId="171146347" sldId="407"/>
            <ac:spMk id="5" creationId="{D9D90D29-70E0-C9AF-4678-C09E61646C5C}"/>
          </ac:spMkLst>
        </pc:spChg>
        <pc:spChg chg="add mod">
          <ac:chgData name="Mudiganti, Seshu Kumar" userId="f5706599-0511-47d4-a44f-3ad6f3573381" providerId="ADAL" clId="{55332109-5EB4-46A0-88C8-8B4E42CEA14C}" dt="2023-08-28T04:25:50.203" v="2125" actId="207"/>
          <ac:spMkLst>
            <pc:docMk/>
            <pc:sldMk cId="171146347" sldId="407"/>
            <ac:spMk id="6" creationId="{71E630E4-20CB-64B8-C86F-271FE1EACD53}"/>
          </ac:spMkLst>
        </pc:spChg>
        <pc:spChg chg="add mod ord">
          <ac:chgData name="Mudiganti, Seshu Kumar" userId="f5706599-0511-47d4-a44f-3ad6f3573381" providerId="ADAL" clId="{55332109-5EB4-46A0-88C8-8B4E42CEA14C}" dt="2023-08-28T04:25:03.139" v="2106" actId="167"/>
          <ac:spMkLst>
            <pc:docMk/>
            <pc:sldMk cId="171146347" sldId="407"/>
            <ac:spMk id="7" creationId="{6B11E016-0B17-331F-CD5B-916D1A35E7B9}"/>
          </ac:spMkLst>
        </pc:spChg>
        <pc:spChg chg="add mod">
          <ac:chgData name="Mudiganti, Seshu Kumar" userId="f5706599-0511-47d4-a44f-3ad6f3573381" providerId="ADAL" clId="{55332109-5EB4-46A0-88C8-8B4E42CEA14C}" dt="2023-08-28T04:26:54.543" v="2139" actId="20577"/>
          <ac:spMkLst>
            <pc:docMk/>
            <pc:sldMk cId="171146347" sldId="407"/>
            <ac:spMk id="8" creationId="{C199EC69-FFF4-A943-BCE9-9362ED90DAC1}"/>
          </ac:spMkLst>
        </pc:spChg>
        <pc:spChg chg="add mod">
          <ac:chgData name="Mudiganti, Seshu Kumar" userId="f5706599-0511-47d4-a44f-3ad6f3573381" providerId="ADAL" clId="{55332109-5EB4-46A0-88C8-8B4E42CEA14C}" dt="2023-08-28T04:35:35.368" v="2178" actId="1035"/>
          <ac:spMkLst>
            <pc:docMk/>
            <pc:sldMk cId="171146347" sldId="407"/>
            <ac:spMk id="9" creationId="{AC9316AF-2698-D274-DAF3-5973612F7DAA}"/>
          </ac:spMkLst>
        </pc:spChg>
        <pc:spChg chg="add mod">
          <ac:chgData name="Mudiganti, Seshu Kumar" userId="f5706599-0511-47d4-a44f-3ad6f3573381" providerId="ADAL" clId="{55332109-5EB4-46A0-88C8-8B4E42CEA14C}" dt="2023-08-28T04:31:25.485" v="2157" actId="20577"/>
          <ac:spMkLst>
            <pc:docMk/>
            <pc:sldMk cId="171146347" sldId="407"/>
            <ac:spMk id="10" creationId="{386E2542-A6A1-EFA4-7FA6-F545CA3CBA49}"/>
          </ac:spMkLst>
        </pc:spChg>
        <pc:spChg chg="add mod">
          <ac:chgData name="Mudiganti, Seshu Kumar" userId="f5706599-0511-47d4-a44f-3ad6f3573381" providerId="ADAL" clId="{55332109-5EB4-46A0-88C8-8B4E42CEA14C}" dt="2023-08-28T04:32:24.292" v="2169" actId="14100"/>
          <ac:spMkLst>
            <pc:docMk/>
            <pc:sldMk cId="171146347" sldId="407"/>
            <ac:spMk id="11" creationId="{06F7103A-3E54-E3A9-9451-B83D1D93F1A5}"/>
          </ac:spMkLst>
        </pc:spChg>
        <pc:spChg chg="add mod">
          <ac:chgData name="Mudiganti, Seshu Kumar" userId="f5706599-0511-47d4-a44f-3ad6f3573381" providerId="ADAL" clId="{55332109-5EB4-46A0-88C8-8B4E42CEA14C}" dt="2023-08-28T04:37:17.163" v="2185" actId="207"/>
          <ac:spMkLst>
            <pc:docMk/>
            <pc:sldMk cId="171146347" sldId="407"/>
            <ac:spMk id="12" creationId="{7545B8D9-EEEC-FDEA-9CE3-C64A9E342905}"/>
          </ac:spMkLst>
        </pc:spChg>
        <pc:spChg chg="add mod">
          <ac:chgData name="Mudiganti, Seshu Kumar" userId="f5706599-0511-47d4-a44f-3ad6f3573381" providerId="ADAL" clId="{55332109-5EB4-46A0-88C8-8B4E42CEA14C}" dt="2023-08-28T04:37:48.855" v="2192" actId="207"/>
          <ac:spMkLst>
            <pc:docMk/>
            <pc:sldMk cId="171146347" sldId="407"/>
            <ac:spMk id="13" creationId="{9E28630E-4047-982B-AC0A-4CCAD824B009}"/>
          </ac:spMkLst>
        </pc:spChg>
      </pc:sldChg>
      <pc:sldChg chg="addSp delSp modSp add mod">
        <pc:chgData name="Mudiganti, Seshu Kumar" userId="f5706599-0511-47d4-a44f-3ad6f3573381" providerId="ADAL" clId="{55332109-5EB4-46A0-88C8-8B4E42CEA14C}" dt="2023-08-28T05:32:21.707" v="2724" actId="404"/>
        <pc:sldMkLst>
          <pc:docMk/>
          <pc:sldMk cId="3843481278" sldId="408"/>
        </pc:sldMkLst>
        <pc:spChg chg="mod">
          <ac:chgData name="Mudiganti, Seshu Kumar" userId="f5706599-0511-47d4-a44f-3ad6f3573381" providerId="ADAL" clId="{55332109-5EB4-46A0-88C8-8B4E42CEA14C}" dt="2023-08-28T05:22:08.420" v="2207" actId="164"/>
          <ac:spMkLst>
            <pc:docMk/>
            <pc:sldMk cId="3843481278" sldId="408"/>
            <ac:spMk id="4" creationId="{CDCCA721-8B4A-17C5-EB55-F353E6520EDA}"/>
          </ac:spMkLst>
        </pc:spChg>
        <pc:spChg chg="mod">
          <ac:chgData name="Mudiganti, Seshu Kumar" userId="f5706599-0511-47d4-a44f-3ad6f3573381" providerId="ADAL" clId="{55332109-5EB4-46A0-88C8-8B4E42CEA14C}" dt="2023-08-28T05:22:08.420" v="2207" actId="164"/>
          <ac:spMkLst>
            <pc:docMk/>
            <pc:sldMk cId="3843481278" sldId="408"/>
            <ac:spMk id="5" creationId="{6FC4CE66-E378-B318-FACA-3B1F6F2F1F1C}"/>
          </ac:spMkLst>
        </pc:spChg>
        <pc:spChg chg="mod">
          <ac:chgData name="Mudiganti, Seshu Kumar" userId="f5706599-0511-47d4-a44f-3ad6f3573381" providerId="ADAL" clId="{55332109-5EB4-46A0-88C8-8B4E42CEA14C}" dt="2023-08-28T05:22:08.420" v="2207" actId="164"/>
          <ac:spMkLst>
            <pc:docMk/>
            <pc:sldMk cId="3843481278" sldId="408"/>
            <ac:spMk id="6" creationId="{DA7D92AC-0875-A3EF-C312-7FD5C0421F13}"/>
          </ac:spMkLst>
        </pc:spChg>
        <pc:spChg chg="mod">
          <ac:chgData name="Mudiganti, Seshu Kumar" userId="f5706599-0511-47d4-a44f-3ad6f3573381" providerId="ADAL" clId="{55332109-5EB4-46A0-88C8-8B4E42CEA14C}" dt="2023-08-28T05:22:08.420" v="2207" actId="164"/>
          <ac:spMkLst>
            <pc:docMk/>
            <pc:sldMk cId="3843481278" sldId="408"/>
            <ac:spMk id="7" creationId="{BE25EE90-84E9-3243-B6D8-E21A74B56A14}"/>
          </ac:spMkLst>
        </pc:spChg>
        <pc:spChg chg="mod">
          <ac:chgData name="Mudiganti, Seshu Kumar" userId="f5706599-0511-47d4-a44f-3ad6f3573381" providerId="ADAL" clId="{55332109-5EB4-46A0-88C8-8B4E42CEA14C}" dt="2023-08-28T05:22:08.420" v="2207" actId="164"/>
          <ac:spMkLst>
            <pc:docMk/>
            <pc:sldMk cId="3843481278" sldId="408"/>
            <ac:spMk id="8" creationId="{4B28E36F-4A6E-089E-2279-D5E5E4FDBECE}"/>
          </ac:spMkLst>
        </pc:spChg>
        <pc:spChg chg="mod">
          <ac:chgData name="Mudiganti, Seshu Kumar" userId="f5706599-0511-47d4-a44f-3ad6f3573381" providerId="ADAL" clId="{55332109-5EB4-46A0-88C8-8B4E42CEA14C}" dt="2023-08-28T05:22:08.420" v="2207" actId="164"/>
          <ac:spMkLst>
            <pc:docMk/>
            <pc:sldMk cId="3843481278" sldId="408"/>
            <ac:spMk id="10" creationId="{F5662FE9-79BF-0F77-FE02-CC6E54495FB9}"/>
          </ac:spMkLst>
        </pc:spChg>
        <pc:spChg chg="mod">
          <ac:chgData name="Mudiganti, Seshu Kumar" userId="f5706599-0511-47d4-a44f-3ad6f3573381" providerId="ADAL" clId="{55332109-5EB4-46A0-88C8-8B4E42CEA14C}" dt="2023-08-28T05:22:08.420" v="2207" actId="164"/>
          <ac:spMkLst>
            <pc:docMk/>
            <pc:sldMk cId="3843481278" sldId="408"/>
            <ac:spMk id="12" creationId="{BF3573F5-4F9A-A210-A231-89F53B36272F}"/>
          </ac:spMkLst>
        </pc:spChg>
        <pc:spChg chg="del">
          <ac:chgData name="Mudiganti, Seshu Kumar" userId="f5706599-0511-47d4-a44f-3ad6f3573381" providerId="ADAL" clId="{55332109-5EB4-46A0-88C8-8B4E42CEA14C}" dt="2023-08-28T05:21:46.953" v="2203" actId="478"/>
          <ac:spMkLst>
            <pc:docMk/>
            <pc:sldMk cId="3843481278" sldId="408"/>
            <ac:spMk id="13" creationId="{54BC7C0A-7299-590F-91AC-063B31FFC6E0}"/>
          </ac:spMkLst>
        </pc:spChg>
        <pc:spChg chg="mod">
          <ac:chgData name="Mudiganti, Seshu Kumar" userId="f5706599-0511-47d4-a44f-3ad6f3573381" providerId="ADAL" clId="{55332109-5EB4-46A0-88C8-8B4E42CEA14C}" dt="2023-08-28T05:22:08.420" v="2207" actId="164"/>
          <ac:spMkLst>
            <pc:docMk/>
            <pc:sldMk cId="3843481278" sldId="408"/>
            <ac:spMk id="16" creationId="{6ACA1120-1028-A666-5695-B9862044F8AF}"/>
          </ac:spMkLst>
        </pc:spChg>
        <pc:spChg chg="del">
          <ac:chgData name="Mudiganti, Seshu Kumar" userId="f5706599-0511-47d4-a44f-3ad6f3573381" providerId="ADAL" clId="{55332109-5EB4-46A0-88C8-8B4E42CEA14C}" dt="2023-08-28T05:22:26.832" v="2216" actId="478"/>
          <ac:spMkLst>
            <pc:docMk/>
            <pc:sldMk cId="3843481278" sldId="408"/>
            <ac:spMk id="18" creationId="{0B22411C-C0C7-C41B-F7B4-285AB342C6A7}"/>
          </ac:spMkLst>
        </pc:spChg>
        <pc:spChg chg="mod">
          <ac:chgData name="Mudiganti, Seshu Kumar" userId="f5706599-0511-47d4-a44f-3ad6f3573381" providerId="ADAL" clId="{55332109-5EB4-46A0-88C8-8B4E42CEA14C}" dt="2023-08-28T05:22:08.420" v="2207" actId="164"/>
          <ac:spMkLst>
            <pc:docMk/>
            <pc:sldMk cId="3843481278" sldId="408"/>
            <ac:spMk id="19" creationId="{5BC74A68-1031-F09B-3710-C09FA81C1C7A}"/>
          </ac:spMkLst>
        </pc:spChg>
        <pc:spChg chg="mod">
          <ac:chgData name="Mudiganti, Seshu Kumar" userId="f5706599-0511-47d4-a44f-3ad6f3573381" providerId="ADAL" clId="{55332109-5EB4-46A0-88C8-8B4E42CEA14C}" dt="2023-08-28T05:22:08.420" v="2207" actId="164"/>
          <ac:spMkLst>
            <pc:docMk/>
            <pc:sldMk cId="3843481278" sldId="408"/>
            <ac:spMk id="20" creationId="{E356F986-1D7F-83E8-0E4E-7A2B11AE714E}"/>
          </ac:spMkLst>
        </pc:spChg>
        <pc:spChg chg="del">
          <ac:chgData name="Mudiganti, Seshu Kumar" userId="f5706599-0511-47d4-a44f-3ad6f3573381" providerId="ADAL" clId="{55332109-5EB4-46A0-88C8-8B4E42CEA14C}" dt="2023-08-28T05:21:45.239" v="2202" actId="478"/>
          <ac:spMkLst>
            <pc:docMk/>
            <pc:sldMk cId="3843481278" sldId="408"/>
            <ac:spMk id="21" creationId="{D1371D3A-EB96-95C5-C797-24F2EAE32F56}"/>
          </ac:spMkLst>
        </pc:spChg>
        <pc:spChg chg="del mod">
          <ac:chgData name="Mudiganti, Seshu Kumar" userId="f5706599-0511-47d4-a44f-3ad6f3573381" providerId="ADAL" clId="{55332109-5EB4-46A0-88C8-8B4E42CEA14C}" dt="2023-08-28T05:21:50.649" v="2205" actId="478"/>
          <ac:spMkLst>
            <pc:docMk/>
            <pc:sldMk cId="3843481278" sldId="408"/>
            <ac:spMk id="22" creationId="{7128F17C-72DA-D803-2245-32849D6AE4EF}"/>
          </ac:spMkLst>
        </pc:spChg>
        <pc:spChg chg="mod">
          <ac:chgData name="Mudiganti, Seshu Kumar" userId="f5706599-0511-47d4-a44f-3ad6f3573381" providerId="ADAL" clId="{55332109-5EB4-46A0-88C8-8B4E42CEA14C}" dt="2023-08-28T05:22:08.420" v="2207" actId="164"/>
          <ac:spMkLst>
            <pc:docMk/>
            <pc:sldMk cId="3843481278" sldId="408"/>
            <ac:spMk id="23" creationId="{4922BF6D-111A-5131-D3E3-98EE37D4D886}"/>
          </ac:spMkLst>
        </pc:spChg>
        <pc:spChg chg="mod">
          <ac:chgData name="Mudiganti, Seshu Kumar" userId="f5706599-0511-47d4-a44f-3ad6f3573381" providerId="ADAL" clId="{55332109-5EB4-46A0-88C8-8B4E42CEA14C}" dt="2023-08-28T05:22:08.420" v="2207" actId="164"/>
          <ac:spMkLst>
            <pc:docMk/>
            <pc:sldMk cId="3843481278" sldId="408"/>
            <ac:spMk id="24" creationId="{8F04CA3D-15BD-4AB4-05E5-086A5D458835}"/>
          </ac:spMkLst>
        </pc:spChg>
        <pc:spChg chg="mod">
          <ac:chgData name="Mudiganti, Seshu Kumar" userId="f5706599-0511-47d4-a44f-3ad6f3573381" providerId="ADAL" clId="{55332109-5EB4-46A0-88C8-8B4E42CEA14C}" dt="2023-08-28T05:22:08.420" v="2207" actId="164"/>
          <ac:spMkLst>
            <pc:docMk/>
            <pc:sldMk cId="3843481278" sldId="408"/>
            <ac:spMk id="25" creationId="{CE7BE292-55E0-B050-029A-5B67884B5A3F}"/>
          </ac:spMkLst>
        </pc:spChg>
        <pc:spChg chg="mod">
          <ac:chgData name="Mudiganti, Seshu Kumar" userId="f5706599-0511-47d4-a44f-3ad6f3573381" providerId="ADAL" clId="{55332109-5EB4-46A0-88C8-8B4E42CEA14C}" dt="2023-08-28T05:22:08.420" v="2207" actId="164"/>
          <ac:spMkLst>
            <pc:docMk/>
            <pc:sldMk cId="3843481278" sldId="408"/>
            <ac:spMk id="26" creationId="{F563DBB5-B11E-A6A3-615F-D21B10AE9813}"/>
          </ac:spMkLst>
        </pc:spChg>
        <pc:spChg chg="mod">
          <ac:chgData name="Mudiganti, Seshu Kumar" userId="f5706599-0511-47d4-a44f-3ad6f3573381" providerId="ADAL" clId="{55332109-5EB4-46A0-88C8-8B4E42CEA14C}" dt="2023-08-28T05:22:08.420" v="2207" actId="164"/>
          <ac:spMkLst>
            <pc:docMk/>
            <pc:sldMk cId="3843481278" sldId="408"/>
            <ac:spMk id="27" creationId="{6F2CE777-AD6A-E67F-2A4D-1C4C6A4F18BC}"/>
          </ac:spMkLst>
        </pc:spChg>
        <pc:spChg chg="mod">
          <ac:chgData name="Mudiganti, Seshu Kumar" userId="f5706599-0511-47d4-a44f-3ad6f3573381" providerId="ADAL" clId="{55332109-5EB4-46A0-88C8-8B4E42CEA14C}" dt="2023-08-28T05:22:08.420" v="2207" actId="164"/>
          <ac:spMkLst>
            <pc:docMk/>
            <pc:sldMk cId="3843481278" sldId="408"/>
            <ac:spMk id="28" creationId="{E1D85C8C-2553-AA04-7E06-1563D9556E1D}"/>
          </ac:spMkLst>
        </pc:spChg>
        <pc:spChg chg="mod">
          <ac:chgData name="Mudiganti, Seshu Kumar" userId="f5706599-0511-47d4-a44f-3ad6f3573381" providerId="ADAL" clId="{55332109-5EB4-46A0-88C8-8B4E42CEA14C}" dt="2023-08-28T05:22:08.420" v="2207" actId="164"/>
          <ac:spMkLst>
            <pc:docMk/>
            <pc:sldMk cId="3843481278" sldId="408"/>
            <ac:spMk id="29" creationId="{4FE4B72F-0475-C88B-99AC-02CAFFD00139}"/>
          </ac:spMkLst>
        </pc:spChg>
        <pc:spChg chg="mod">
          <ac:chgData name="Mudiganti, Seshu Kumar" userId="f5706599-0511-47d4-a44f-3ad6f3573381" providerId="ADAL" clId="{55332109-5EB4-46A0-88C8-8B4E42CEA14C}" dt="2023-08-28T05:22:08.420" v="2207" actId="164"/>
          <ac:spMkLst>
            <pc:docMk/>
            <pc:sldMk cId="3843481278" sldId="408"/>
            <ac:spMk id="30" creationId="{9A09D899-B713-89E4-7D60-352AEBA5A376}"/>
          </ac:spMkLst>
        </pc:spChg>
        <pc:spChg chg="mod">
          <ac:chgData name="Mudiganti, Seshu Kumar" userId="f5706599-0511-47d4-a44f-3ad6f3573381" providerId="ADAL" clId="{55332109-5EB4-46A0-88C8-8B4E42CEA14C}" dt="2023-08-28T05:22:08.420" v="2207" actId="164"/>
          <ac:spMkLst>
            <pc:docMk/>
            <pc:sldMk cId="3843481278" sldId="408"/>
            <ac:spMk id="31" creationId="{DB1B2E31-EE65-0319-4A25-6F0994426C70}"/>
          </ac:spMkLst>
        </pc:spChg>
        <pc:spChg chg="mod">
          <ac:chgData name="Mudiganti, Seshu Kumar" userId="f5706599-0511-47d4-a44f-3ad6f3573381" providerId="ADAL" clId="{55332109-5EB4-46A0-88C8-8B4E42CEA14C}" dt="2023-08-28T05:22:08.420" v="2207" actId="164"/>
          <ac:spMkLst>
            <pc:docMk/>
            <pc:sldMk cId="3843481278" sldId="408"/>
            <ac:spMk id="32" creationId="{C91E2E6A-2030-A2F6-6250-BDE883F2554C}"/>
          </ac:spMkLst>
        </pc:spChg>
        <pc:spChg chg="mod">
          <ac:chgData name="Mudiganti, Seshu Kumar" userId="f5706599-0511-47d4-a44f-3ad6f3573381" providerId="ADAL" clId="{55332109-5EB4-46A0-88C8-8B4E42CEA14C}" dt="2023-08-28T05:22:08.420" v="2207" actId="164"/>
          <ac:spMkLst>
            <pc:docMk/>
            <pc:sldMk cId="3843481278" sldId="408"/>
            <ac:spMk id="33" creationId="{73A22F81-2FD5-7C3F-41C8-2EFDBBD60D6E}"/>
          </ac:spMkLst>
        </pc:spChg>
        <pc:spChg chg="mod">
          <ac:chgData name="Mudiganti, Seshu Kumar" userId="f5706599-0511-47d4-a44f-3ad6f3573381" providerId="ADAL" clId="{55332109-5EB4-46A0-88C8-8B4E42CEA14C}" dt="2023-08-28T05:22:08.420" v="2207" actId="164"/>
          <ac:spMkLst>
            <pc:docMk/>
            <pc:sldMk cId="3843481278" sldId="408"/>
            <ac:spMk id="35" creationId="{B9E42058-AE72-E10B-4D67-D8A768EAA8C2}"/>
          </ac:spMkLst>
        </pc:spChg>
        <pc:spChg chg="mod">
          <ac:chgData name="Mudiganti, Seshu Kumar" userId="f5706599-0511-47d4-a44f-3ad6f3573381" providerId="ADAL" clId="{55332109-5EB4-46A0-88C8-8B4E42CEA14C}" dt="2023-08-28T05:22:08.420" v="2207" actId="164"/>
          <ac:spMkLst>
            <pc:docMk/>
            <pc:sldMk cId="3843481278" sldId="408"/>
            <ac:spMk id="36" creationId="{DCF7D9A3-0372-AE5F-2905-B1FB1DD73332}"/>
          </ac:spMkLst>
        </pc:spChg>
        <pc:spChg chg="mod">
          <ac:chgData name="Mudiganti, Seshu Kumar" userId="f5706599-0511-47d4-a44f-3ad6f3573381" providerId="ADAL" clId="{55332109-5EB4-46A0-88C8-8B4E42CEA14C}" dt="2023-08-28T05:22:08.420" v="2207" actId="164"/>
          <ac:spMkLst>
            <pc:docMk/>
            <pc:sldMk cId="3843481278" sldId="408"/>
            <ac:spMk id="37" creationId="{B50CF4ED-CC2A-EE07-0CCE-DA394981D4DD}"/>
          </ac:spMkLst>
        </pc:spChg>
        <pc:spChg chg="mod">
          <ac:chgData name="Mudiganti, Seshu Kumar" userId="f5706599-0511-47d4-a44f-3ad6f3573381" providerId="ADAL" clId="{55332109-5EB4-46A0-88C8-8B4E42CEA14C}" dt="2023-08-28T05:22:08.420" v="2207" actId="164"/>
          <ac:spMkLst>
            <pc:docMk/>
            <pc:sldMk cId="3843481278" sldId="408"/>
            <ac:spMk id="39" creationId="{C7CE6BB7-7330-2838-4FBC-50C45A841CFF}"/>
          </ac:spMkLst>
        </pc:spChg>
        <pc:spChg chg="mod">
          <ac:chgData name="Mudiganti, Seshu Kumar" userId="f5706599-0511-47d4-a44f-3ad6f3573381" providerId="ADAL" clId="{55332109-5EB4-46A0-88C8-8B4E42CEA14C}" dt="2023-08-28T05:22:08.420" v="2207" actId="164"/>
          <ac:spMkLst>
            <pc:docMk/>
            <pc:sldMk cId="3843481278" sldId="408"/>
            <ac:spMk id="40" creationId="{C90CFC9C-70D7-524A-AD91-96AD52D19519}"/>
          </ac:spMkLst>
        </pc:spChg>
        <pc:spChg chg="mod">
          <ac:chgData name="Mudiganti, Seshu Kumar" userId="f5706599-0511-47d4-a44f-3ad6f3573381" providerId="ADAL" clId="{55332109-5EB4-46A0-88C8-8B4E42CEA14C}" dt="2023-08-28T05:22:08.420" v="2207" actId="164"/>
          <ac:spMkLst>
            <pc:docMk/>
            <pc:sldMk cId="3843481278" sldId="408"/>
            <ac:spMk id="41" creationId="{391A9263-A0EF-52A8-2C79-8286BFAC3B8B}"/>
          </ac:spMkLst>
        </pc:spChg>
        <pc:spChg chg="mod">
          <ac:chgData name="Mudiganti, Seshu Kumar" userId="f5706599-0511-47d4-a44f-3ad6f3573381" providerId="ADAL" clId="{55332109-5EB4-46A0-88C8-8B4E42CEA14C}" dt="2023-08-28T05:22:08.420" v="2207" actId="164"/>
          <ac:spMkLst>
            <pc:docMk/>
            <pc:sldMk cId="3843481278" sldId="408"/>
            <ac:spMk id="44" creationId="{121D9591-3BD5-45F1-A0C4-331232BDD78D}"/>
          </ac:spMkLst>
        </pc:spChg>
        <pc:spChg chg="del">
          <ac:chgData name="Mudiganti, Seshu Kumar" userId="f5706599-0511-47d4-a44f-3ad6f3573381" providerId="ADAL" clId="{55332109-5EB4-46A0-88C8-8B4E42CEA14C}" dt="2023-08-28T05:21:32.549" v="2197" actId="478"/>
          <ac:spMkLst>
            <pc:docMk/>
            <pc:sldMk cId="3843481278" sldId="408"/>
            <ac:spMk id="45" creationId="{029E937E-060E-FE50-0209-9D6541B0DA06}"/>
          </ac:spMkLst>
        </pc:spChg>
        <pc:spChg chg="del">
          <ac:chgData name="Mudiganti, Seshu Kumar" userId="f5706599-0511-47d4-a44f-3ad6f3573381" providerId="ADAL" clId="{55332109-5EB4-46A0-88C8-8B4E42CEA14C}" dt="2023-08-28T05:21:34.929" v="2198" actId="478"/>
          <ac:spMkLst>
            <pc:docMk/>
            <pc:sldMk cId="3843481278" sldId="408"/>
            <ac:spMk id="46" creationId="{7988D3CA-BBA6-FF0C-F64D-C16A6462DC5D}"/>
          </ac:spMkLst>
        </pc:spChg>
        <pc:spChg chg="mod">
          <ac:chgData name="Mudiganti, Seshu Kumar" userId="f5706599-0511-47d4-a44f-3ad6f3573381" providerId="ADAL" clId="{55332109-5EB4-46A0-88C8-8B4E42CEA14C}" dt="2023-08-28T05:22:08.420" v="2207" actId="164"/>
          <ac:spMkLst>
            <pc:docMk/>
            <pc:sldMk cId="3843481278" sldId="408"/>
            <ac:spMk id="47" creationId="{552AC9D9-319E-3B13-4AFD-C87CC351DCCD}"/>
          </ac:spMkLst>
        </pc:spChg>
        <pc:spChg chg="mod">
          <ac:chgData name="Mudiganti, Seshu Kumar" userId="f5706599-0511-47d4-a44f-3ad6f3573381" providerId="ADAL" clId="{55332109-5EB4-46A0-88C8-8B4E42CEA14C}" dt="2023-08-28T05:30:09.203" v="2687" actId="20577"/>
          <ac:spMkLst>
            <pc:docMk/>
            <pc:sldMk cId="3843481278" sldId="408"/>
            <ac:spMk id="51" creationId="{40493244-C6B9-669F-E541-A955B045C347}"/>
          </ac:spMkLst>
        </pc:spChg>
        <pc:spChg chg="mod">
          <ac:chgData name="Mudiganti, Seshu Kumar" userId="f5706599-0511-47d4-a44f-3ad6f3573381" providerId="ADAL" clId="{55332109-5EB4-46A0-88C8-8B4E42CEA14C}" dt="2023-08-28T05:22:12.975" v="2209"/>
          <ac:spMkLst>
            <pc:docMk/>
            <pc:sldMk cId="3843481278" sldId="408"/>
            <ac:spMk id="54" creationId="{E888F7BD-454E-30B8-FF5A-90D1D2582A7E}"/>
          </ac:spMkLst>
        </pc:spChg>
        <pc:spChg chg="mod">
          <ac:chgData name="Mudiganti, Seshu Kumar" userId="f5706599-0511-47d4-a44f-3ad6f3573381" providerId="ADAL" clId="{55332109-5EB4-46A0-88C8-8B4E42CEA14C}" dt="2023-08-28T05:22:12.975" v="2209"/>
          <ac:spMkLst>
            <pc:docMk/>
            <pc:sldMk cId="3843481278" sldId="408"/>
            <ac:spMk id="55" creationId="{8E0C9BC4-D999-AD18-7B17-446E5FEB1FF8}"/>
          </ac:spMkLst>
        </pc:spChg>
        <pc:spChg chg="mod">
          <ac:chgData name="Mudiganti, Seshu Kumar" userId="f5706599-0511-47d4-a44f-3ad6f3573381" providerId="ADAL" clId="{55332109-5EB4-46A0-88C8-8B4E42CEA14C}" dt="2023-08-28T05:22:12.975" v="2209"/>
          <ac:spMkLst>
            <pc:docMk/>
            <pc:sldMk cId="3843481278" sldId="408"/>
            <ac:spMk id="56" creationId="{FB138AA5-0BAC-C8F0-D891-C7B53D373685}"/>
          </ac:spMkLst>
        </pc:spChg>
        <pc:spChg chg="mod">
          <ac:chgData name="Mudiganti, Seshu Kumar" userId="f5706599-0511-47d4-a44f-3ad6f3573381" providerId="ADAL" clId="{55332109-5EB4-46A0-88C8-8B4E42CEA14C}" dt="2023-08-28T05:22:12.975" v="2209"/>
          <ac:spMkLst>
            <pc:docMk/>
            <pc:sldMk cId="3843481278" sldId="408"/>
            <ac:spMk id="57" creationId="{70A81E9E-3907-8A36-A680-8DFD8286B538}"/>
          </ac:spMkLst>
        </pc:spChg>
        <pc:spChg chg="mod">
          <ac:chgData name="Mudiganti, Seshu Kumar" userId="f5706599-0511-47d4-a44f-3ad6f3573381" providerId="ADAL" clId="{55332109-5EB4-46A0-88C8-8B4E42CEA14C}" dt="2023-08-28T05:22:12.975" v="2209"/>
          <ac:spMkLst>
            <pc:docMk/>
            <pc:sldMk cId="3843481278" sldId="408"/>
            <ac:spMk id="58" creationId="{2DC11864-25B0-EFAC-8182-EDB901F5C997}"/>
          </ac:spMkLst>
        </pc:spChg>
        <pc:spChg chg="mod">
          <ac:chgData name="Mudiganti, Seshu Kumar" userId="f5706599-0511-47d4-a44f-3ad6f3573381" providerId="ADAL" clId="{55332109-5EB4-46A0-88C8-8B4E42CEA14C}" dt="2023-08-28T05:22:12.975" v="2209"/>
          <ac:spMkLst>
            <pc:docMk/>
            <pc:sldMk cId="3843481278" sldId="408"/>
            <ac:spMk id="60" creationId="{21D36045-E58C-3F15-E4FD-6D0123FA6B9B}"/>
          </ac:spMkLst>
        </pc:spChg>
        <pc:spChg chg="mod">
          <ac:chgData name="Mudiganti, Seshu Kumar" userId="f5706599-0511-47d4-a44f-3ad6f3573381" providerId="ADAL" clId="{55332109-5EB4-46A0-88C8-8B4E42CEA14C}" dt="2023-08-28T05:22:12.975" v="2209"/>
          <ac:spMkLst>
            <pc:docMk/>
            <pc:sldMk cId="3843481278" sldId="408"/>
            <ac:spMk id="62" creationId="{C3A59A9E-992F-CE22-F4EA-78D0DC4DB4F5}"/>
          </ac:spMkLst>
        </pc:spChg>
        <pc:spChg chg="mod">
          <ac:chgData name="Mudiganti, Seshu Kumar" userId="f5706599-0511-47d4-a44f-3ad6f3573381" providerId="ADAL" clId="{55332109-5EB4-46A0-88C8-8B4E42CEA14C}" dt="2023-08-28T05:22:12.975" v="2209"/>
          <ac:spMkLst>
            <pc:docMk/>
            <pc:sldMk cId="3843481278" sldId="408"/>
            <ac:spMk id="64" creationId="{239CAD98-4D90-6C62-32D4-0D6240254262}"/>
          </ac:spMkLst>
        </pc:spChg>
        <pc:spChg chg="mod">
          <ac:chgData name="Mudiganti, Seshu Kumar" userId="f5706599-0511-47d4-a44f-3ad6f3573381" providerId="ADAL" clId="{55332109-5EB4-46A0-88C8-8B4E42CEA14C}" dt="2023-08-28T05:22:12.975" v="2209"/>
          <ac:spMkLst>
            <pc:docMk/>
            <pc:sldMk cId="3843481278" sldId="408"/>
            <ac:spMk id="66" creationId="{2A64A549-4699-5B9D-DE4D-9607E2284A4F}"/>
          </ac:spMkLst>
        </pc:spChg>
        <pc:spChg chg="mod">
          <ac:chgData name="Mudiganti, Seshu Kumar" userId="f5706599-0511-47d4-a44f-3ad6f3573381" providerId="ADAL" clId="{55332109-5EB4-46A0-88C8-8B4E42CEA14C}" dt="2023-08-28T05:22:12.975" v="2209"/>
          <ac:spMkLst>
            <pc:docMk/>
            <pc:sldMk cId="3843481278" sldId="408"/>
            <ac:spMk id="67" creationId="{8676C5D8-22C5-D474-0FC9-FD59458174A9}"/>
          </ac:spMkLst>
        </pc:spChg>
        <pc:spChg chg="mod">
          <ac:chgData name="Mudiganti, Seshu Kumar" userId="f5706599-0511-47d4-a44f-3ad6f3573381" providerId="ADAL" clId="{55332109-5EB4-46A0-88C8-8B4E42CEA14C}" dt="2023-08-28T05:22:12.975" v="2209"/>
          <ac:spMkLst>
            <pc:docMk/>
            <pc:sldMk cId="3843481278" sldId="408"/>
            <ac:spMk id="68" creationId="{498E01B9-32E5-E104-5BA9-757E6C0B2B90}"/>
          </ac:spMkLst>
        </pc:spChg>
        <pc:spChg chg="mod">
          <ac:chgData name="Mudiganti, Seshu Kumar" userId="f5706599-0511-47d4-a44f-3ad6f3573381" providerId="ADAL" clId="{55332109-5EB4-46A0-88C8-8B4E42CEA14C}" dt="2023-08-28T05:22:12.975" v="2209"/>
          <ac:spMkLst>
            <pc:docMk/>
            <pc:sldMk cId="3843481278" sldId="408"/>
            <ac:spMk id="69" creationId="{5C8FD494-D31F-9192-6ACF-5368A040C40B}"/>
          </ac:spMkLst>
        </pc:spChg>
        <pc:spChg chg="mod">
          <ac:chgData name="Mudiganti, Seshu Kumar" userId="f5706599-0511-47d4-a44f-3ad6f3573381" providerId="ADAL" clId="{55332109-5EB4-46A0-88C8-8B4E42CEA14C}" dt="2023-08-28T05:22:12.975" v="2209"/>
          <ac:spMkLst>
            <pc:docMk/>
            <pc:sldMk cId="3843481278" sldId="408"/>
            <ac:spMk id="70" creationId="{54ABBE37-7DBC-5BB7-F6C2-85C34C9BA008}"/>
          </ac:spMkLst>
        </pc:spChg>
        <pc:spChg chg="mod">
          <ac:chgData name="Mudiganti, Seshu Kumar" userId="f5706599-0511-47d4-a44f-3ad6f3573381" providerId="ADAL" clId="{55332109-5EB4-46A0-88C8-8B4E42CEA14C}" dt="2023-08-28T05:22:12.975" v="2209"/>
          <ac:spMkLst>
            <pc:docMk/>
            <pc:sldMk cId="3843481278" sldId="408"/>
            <ac:spMk id="71" creationId="{73AABADB-9130-0C85-833D-6BB3B5125C1A}"/>
          </ac:spMkLst>
        </pc:spChg>
        <pc:spChg chg="mod">
          <ac:chgData name="Mudiganti, Seshu Kumar" userId="f5706599-0511-47d4-a44f-3ad6f3573381" providerId="ADAL" clId="{55332109-5EB4-46A0-88C8-8B4E42CEA14C}" dt="2023-08-28T05:22:12.975" v="2209"/>
          <ac:spMkLst>
            <pc:docMk/>
            <pc:sldMk cId="3843481278" sldId="408"/>
            <ac:spMk id="72" creationId="{32862B7C-D211-973F-12DF-FAAB5E47D0AB}"/>
          </ac:spMkLst>
        </pc:spChg>
        <pc:spChg chg="mod">
          <ac:chgData name="Mudiganti, Seshu Kumar" userId="f5706599-0511-47d4-a44f-3ad6f3573381" providerId="ADAL" clId="{55332109-5EB4-46A0-88C8-8B4E42CEA14C}" dt="2023-08-28T05:22:12.975" v="2209"/>
          <ac:spMkLst>
            <pc:docMk/>
            <pc:sldMk cId="3843481278" sldId="408"/>
            <ac:spMk id="73" creationId="{F2849423-4B01-42BF-C214-54C658C7968C}"/>
          </ac:spMkLst>
        </pc:spChg>
        <pc:spChg chg="mod">
          <ac:chgData name="Mudiganti, Seshu Kumar" userId="f5706599-0511-47d4-a44f-3ad6f3573381" providerId="ADAL" clId="{55332109-5EB4-46A0-88C8-8B4E42CEA14C}" dt="2023-08-28T05:22:12.975" v="2209"/>
          <ac:spMkLst>
            <pc:docMk/>
            <pc:sldMk cId="3843481278" sldId="408"/>
            <ac:spMk id="74" creationId="{DDFCC670-2B65-7752-F10A-CAC8C4623428}"/>
          </ac:spMkLst>
        </pc:spChg>
        <pc:spChg chg="mod">
          <ac:chgData name="Mudiganti, Seshu Kumar" userId="f5706599-0511-47d4-a44f-3ad6f3573381" providerId="ADAL" clId="{55332109-5EB4-46A0-88C8-8B4E42CEA14C}" dt="2023-08-28T05:22:12.975" v="2209"/>
          <ac:spMkLst>
            <pc:docMk/>
            <pc:sldMk cId="3843481278" sldId="408"/>
            <ac:spMk id="75" creationId="{2827A8F1-F77A-52C1-D401-CDFD8861385A}"/>
          </ac:spMkLst>
        </pc:spChg>
        <pc:spChg chg="mod">
          <ac:chgData name="Mudiganti, Seshu Kumar" userId="f5706599-0511-47d4-a44f-3ad6f3573381" providerId="ADAL" clId="{55332109-5EB4-46A0-88C8-8B4E42CEA14C}" dt="2023-08-28T05:22:12.975" v="2209"/>
          <ac:spMkLst>
            <pc:docMk/>
            <pc:sldMk cId="3843481278" sldId="408"/>
            <ac:spMk id="76" creationId="{49EBBC3E-9BBA-A64C-1FE1-9CB6D3755CAA}"/>
          </ac:spMkLst>
        </pc:spChg>
        <pc:spChg chg="mod">
          <ac:chgData name="Mudiganti, Seshu Kumar" userId="f5706599-0511-47d4-a44f-3ad6f3573381" providerId="ADAL" clId="{55332109-5EB4-46A0-88C8-8B4E42CEA14C}" dt="2023-08-28T05:22:12.975" v="2209"/>
          <ac:spMkLst>
            <pc:docMk/>
            <pc:sldMk cId="3843481278" sldId="408"/>
            <ac:spMk id="77" creationId="{2A98585A-377F-5F17-1C6D-DA7F8067ED1E}"/>
          </ac:spMkLst>
        </pc:spChg>
        <pc:spChg chg="mod">
          <ac:chgData name="Mudiganti, Seshu Kumar" userId="f5706599-0511-47d4-a44f-3ad6f3573381" providerId="ADAL" clId="{55332109-5EB4-46A0-88C8-8B4E42CEA14C}" dt="2023-08-28T05:22:12.975" v="2209"/>
          <ac:spMkLst>
            <pc:docMk/>
            <pc:sldMk cId="3843481278" sldId="408"/>
            <ac:spMk id="78" creationId="{AACB3C56-3AD7-679A-8112-DC237E2EFE6E}"/>
          </ac:spMkLst>
        </pc:spChg>
        <pc:spChg chg="mod">
          <ac:chgData name="Mudiganti, Seshu Kumar" userId="f5706599-0511-47d4-a44f-3ad6f3573381" providerId="ADAL" clId="{55332109-5EB4-46A0-88C8-8B4E42CEA14C}" dt="2023-08-28T05:22:12.975" v="2209"/>
          <ac:spMkLst>
            <pc:docMk/>
            <pc:sldMk cId="3843481278" sldId="408"/>
            <ac:spMk id="80" creationId="{BC86C709-9C4D-43BC-770C-DD1796B00E88}"/>
          </ac:spMkLst>
        </pc:spChg>
        <pc:spChg chg="mod">
          <ac:chgData name="Mudiganti, Seshu Kumar" userId="f5706599-0511-47d4-a44f-3ad6f3573381" providerId="ADAL" clId="{55332109-5EB4-46A0-88C8-8B4E42CEA14C}" dt="2023-08-28T05:22:12.975" v="2209"/>
          <ac:spMkLst>
            <pc:docMk/>
            <pc:sldMk cId="3843481278" sldId="408"/>
            <ac:spMk id="81" creationId="{2C6DF10A-26AB-7133-89D4-BDC1C295E12D}"/>
          </ac:spMkLst>
        </pc:spChg>
        <pc:spChg chg="mod">
          <ac:chgData name="Mudiganti, Seshu Kumar" userId="f5706599-0511-47d4-a44f-3ad6f3573381" providerId="ADAL" clId="{55332109-5EB4-46A0-88C8-8B4E42CEA14C}" dt="2023-08-28T05:22:12.975" v="2209"/>
          <ac:spMkLst>
            <pc:docMk/>
            <pc:sldMk cId="3843481278" sldId="408"/>
            <ac:spMk id="82" creationId="{79DF9DED-0A08-696B-AA9A-C9F9C678D826}"/>
          </ac:spMkLst>
        </pc:spChg>
        <pc:spChg chg="mod">
          <ac:chgData name="Mudiganti, Seshu Kumar" userId="f5706599-0511-47d4-a44f-3ad6f3573381" providerId="ADAL" clId="{55332109-5EB4-46A0-88C8-8B4E42CEA14C}" dt="2023-08-28T05:22:12.975" v="2209"/>
          <ac:spMkLst>
            <pc:docMk/>
            <pc:sldMk cId="3843481278" sldId="408"/>
            <ac:spMk id="83" creationId="{C41B20E9-C069-1A38-1E32-EE57528AC8A1}"/>
          </ac:spMkLst>
        </pc:spChg>
        <pc:spChg chg="mod">
          <ac:chgData name="Mudiganti, Seshu Kumar" userId="f5706599-0511-47d4-a44f-3ad6f3573381" providerId="ADAL" clId="{55332109-5EB4-46A0-88C8-8B4E42CEA14C}" dt="2023-08-28T05:22:12.975" v="2209"/>
          <ac:spMkLst>
            <pc:docMk/>
            <pc:sldMk cId="3843481278" sldId="408"/>
            <ac:spMk id="84" creationId="{CE88D10D-8A93-1FA7-C526-F3B23B01E64E}"/>
          </ac:spMkLst>
        </pc:spChg>
        <pc:spChg chg="mod">
          <ac:chgData name="Mudiganti, Seshu Kumar" userId="f5706599-0511-47d4-a44f-3ad6f3573381" providerId="ADAL" clId="{55332109-5EB4-46A0-88C8-8B4E42CEA14C}" dt="2023-08-28T05:22:12.975" v="2209"/>
          <ac:spMkLst>
            <pc:docMk/>
            <pc:sldMk cId="3843481278" sldId="408"/>
            <ac:spMk id="85" creationId="{19892C32-1509-34AF-03B0-AA538144F6F1}"/>
          </ac:spMkLst>
        </pc:spChg>
        <pc:spChg chg="mod">
          <ac:chgData name="Mudiganti, Seshu Kumar" userId="f5706599-0511-47d4-a44f-3ad6f3573381" providerId="ADAL" clId="{55332109-5EB4-46A0-88C8-8B4E42CEA14C}" dt="2023-08-28T05:22:12.975" v="2209"/>
          <ac:spMkLst>
            <pc:docMk/>
            <pc:sldMk cId="3843481278" sldId="408"/>
            <ac:spMk id="88" creationId="{11877DD0-8E9C-57E3-00BA-6909CEE0730A}"/>
          </ac:spMkLst>
        </pc:spChg>
        <pc:spChg chg="mod">
          <ac:chgData name="Mudiganti, Seshu Kumar" userId="f5706599-0511-47d4-a44f-3ad6f3573381" providerId="ADAL" clId="{55332109-5EB4-46A0-88C8-8B4E42CEA14C}" dt="2023-08-28T05:22:12.975" v="2209"/>
          <ac:spMkLst>
            <pc:docMk/>
            <pc:sldMk cId="3843481278" sldId="408"/>
            <ac:spMk id="89" creationId="{50732061-B1B8-0D43-E90D-A8879061F084}"/>
          </ac:spMkLst>
        </pc:spChg>
        <pc:spChg chg="add mod">
          <ac:chgData name="Mudiganti, Seshu Kumar" userId="f5706599-0511-47d4-a44f-3ad6f3573381" providerId="ADAL" clId="{55332109-5EB4-46A0-88C8-8B4E42CEA14C}" dt="2023-08-28T05:23:30.864" v="2293" actId="20577"/>
          <ac:spMkLst>
            <pc:docMk/>
            <pc:sldMk cId="3843481278" sldId="408"/>
            <ac:spMk id="92" creationId="{0A040E43-7D24-D899-3804-9C87A7DB8F76}"/>
          </ac:spMkLst>
        </pc:spChg>
        <pc:spChg chg="add mod">
          <ac:chgData name="Mudiganti, Seshu Kumar" userId="f5706599-0511-47d4-a44f-3ad6f3573381" providerId="ADAL" clId="{55332109-5EB4-46A0-88C8-8B4E42CEA14C}" dt="2023-08-28T05:31:35.699" v="2716" actId="20577"/>
          <ac:spMkLst>
            <pc:docMk/>
            <pc:sldMk cId="3843481278" sldId="408"/>
            <ac:spMk id="93" creationId="{025E4E19-13A4-F21A-5773-A7871DC5E6DE}"/>
          </ac:spMkLst>
        </pc:spChg>
        <pc:spChg chg="add mod">
          <ac:chgData name="Mudiganti, Seshu Kumar" userId="f5706599-0511-47d4-a44f-3ad6f3573381" providerId="ADAL" clId="{55332109-5EB4-46A0-88C8-8B4E42CEA14C}" dt="2023-08-28T05:25:37.089" v="2431" actId="113"/>
          <ac:spMkLst>
            <pc:docMk/>
            <pc:sldMk cId="3843481278" sldId="408"/>
            <ac:spMk id="94" creationId="{35748969-509C-1AE9-E78D-932D62532323}"/>
          </ac:spMkLst>
        </pc:spChg>
        <pc:spChg chg="add mod">
          <ac:chgData name="Mudiganti, Seshu Kumar" userId="f5706599-0511-47d4-a44f-3ad6f3573381" providerId="ADAL" clId="{55332109-5EB4-46A0-88C8-8B4E42CEA14C}" dt="2023-08-28T05:26:45.912" v="2445" actId="1076"/>
          <ac:spMkLst>
            <pc:docMk/>
            <pc:sldMk cId="3843481278" sldId="408"/>
            <ac:spMk id="97" creationId="{34D00170-BF39-BF5B-AC9B-57735EE43EEA}"/>
          </ac:spMkLst>
        </pc:spChg>
        <pc:spChg chg="add mod">
          <ac:chgData name="Mudiganti, Seshu Kumar" userId="f5706599-0511-47d4-a44f-3ad6f3573381" providerId="ADAL" clId="{55332109-5EB4-46A0-88C8-8B4E42CEA14C}" dt="2023-08-28T05:27:27.768" v="2475" actId="1076"/>
          <ac:spMkLst>
            <pc:docMk/>
            <pc:sldMk cId="3843481278" sldId="408"/>
            <ac:spMk id="102" creationId="{A8800FE6-3997-5890-0666-EC1F1ECFD2A6}"/>
          </ac:spMkLst>
        </pc:spChg>
        <pc:spChg chg="add mod">
          <ac:chgData name="Mudiganti, Seshu Kumar" userId="f5706599-0511-47d4-a44f-3ad6f3573381" providerId="ADAL" clId="{55332109-5EB4-46A0-88C8-8B4E42CEA14C}" dt="2023-08-28T05:31:50.195" v="2719" actId="20577"/>
          <ac:spMkLst>
            <pc:docMk/>
            <pc:sldMk cId="3843481278" sldId="408"/>
            <ac:spMk id="103" creationId="{6F57C140-8BCD-4673-4F54-8A63ED77A26E}"/>
          </ac:spMkLst>
        </pc:spChg>
        <pc:spChg chg="add mod">
          <ac:chgData name="Mudiganti, Seshu Kumar" userId="f5706599-0511-47d4-a44f-3ad6f3573381" providerId="ADAL" clId="{55332109-5EB4-46A0-88C8-8B4E42CEA14C}" dt="2023-08-28T05:32:21.707" v="2724" actId="404"/>
          <ac:spMkLst>
            <pc:docMk/>
            <pc:sldMk cId="3843481278" sldId="408"/>
            <ac:spMk id="104" creationId="{67BEEE2D-2BF8-AD30-77EA-58B78A65353D}"/>
          </ac:spMkLst>
        </pc:spChg>
        <pc:grpChg chg="add del mod">
          <ac:chgData name="Mudiganti, Seshu Kumar" userId="f5706599-0511-47d4-a44f-3ad6f3573381" providerId="ADAL" clId="{55332109-5EB4-46A0-88C8-8B4E42CEA14C}" dt="2023-08-28T05:22:11.238" v="2208" actId="21"/>
          <ac:grpSpMkLst>
            <pc:docMk/>
            <pc:sldMk cId="3843481278" sldId="408"/>
            <ac:grpSpMk id="52" creationId="{5999AFB8-3635-1208-4285-62F58C6BD391}"/>
          </ac:grpSpMkLst>
        </pc:grpChg>
        <pc:grpChg chg="add del mod">
          <ac:chgData name="Mudiganti, Seshu Kumar" userId="f5706599-0511-47d4-a44f-3ad6f3573381" providerId="ADAL" clId="{55332109-5EB4-46A0-88C8-8B4E42CEA14C}" dt="2023-08-28T05:22:16.340" v="2212"/>
          <ac:grpSpMkLst>
            <pc:docMk/>
            <pc:sldMk cId="3843481278" sldId="408"/>
            <ac:grpSpMk id="53" creationId="{6B1C2FFD-A768-5DF2-48CE-1556B84FA23E}"/>
          </ac:grpSpMkLst>
        </pc:grpChg>
        <pc:picChg chg="add mod">
          <ac:chgData name="Mudiganti, Seshu Kumar" userId="f5706599-0511-47d4-a44f-3ad6f3573381" providerId="ADAL" clId="{55332109-5EB4-46A0-88C8-8B4E42CEA14C}" dt="2023-08-28T05:22:21.556" v="2215" actId="1076"/>
          <ac:picMkLst>
            <pc:docMk/>
            <pc:sldMk cId="3843481278" sldId="408"/>
            <ac:picMk id="91" creationId="{03674A3C-4ED9-4000-04AB-C6143BC2F80C}"/>
          </ac:picMkLst>
        </pc:picChg>
        <pc:cxnChg chg="mod">
          <ac:chgData name="Mudiganti, Seshu Kumar" userId="f5706599-0511-47d4-a44f-3ad6f3573381" providerId="ADAL" clId="{55332109-5EB4-46A0-88C8-8B4E42CEA14C}" dt="2023-08-28T05:22:11.238" v="2208" actId="21"/>
          <ac:cxnSpMkLst>
            <pc:docMk/>
            <pc:sldMk cId="3843481278" sldId="408"/>
            <ac:cxnSpMk id="9" creationId="{8DF0C52F-2AB8-E2E2-B368-BF4F137253E5}"/>
          </ac:cxnSpMkLst>
        </pc:cxnChg>
        <pc:cxnChg chg="mod">
          <ac:chgData name="Mudiganti, Seshu Kumar" userId="f5706599-0511-47d4-a44f-3ad6f3573381" providerId="ADAL" clId="{55332109-5EB4-46A0-88C8-8B4E42CEA14C}" dt="2023-08-28T05:22:11.238" v="2208" actId="21"/>
          <ac:cxnSpMkLst>
            <pc:docMk/>
            <pc:sldMk cId="3843481278" sldId="408"/>
            <ac:cxnSpMk id="11" creationId="{1F3ABDC9-586A-3DD8-D9DB-DD8932DB0590}"/>
          </ac:cxnSpMkLst>
        </pc:cxnChg>
        <pc:cxnChg chg="del mod">
          <ac:chgData name="Mudiganti, Seshu Kumar" userId="f5706599-0511-47d4-a44f-3ad6f3573381" providerId="ADAL" clId="{55332109-5EB4-46A0-88C8-8B4E42CEA14C}" dt="2023-08-28T05:21:43.197" v="2201" actId="478"/>
          <ac:cxnSpMkLst>
            <pc:docMk/>
            <pc:sldMk cId="3843481278" sldId="408"/>
            <ac:cxnSpMk id="14" creationId="{25079A37-73A3-AE0A-663E-C79FA9C86342}"/>
          </ac:cxnSpMkLst>
        </pc:cxnChg>
        <pc:cxnChg chg="mod">
          <ac:chgData name="Mudiganti, Seshu Kumar" userId="f5706599-0511-47d4-a44f-3ad6f3573381" providerId="ADAL" clId="{55332109-5EB4-46A0-88C8-8B4E42CEA14C}" dt="2023-08-28T05:22:08.420" v="2207" actId="164"/>
          <ac:cxnSpMkLst>
            <pc:docMk/>
            <pc:sldMk cId="3843481278" sldId="408"/>
            <ac:cxnSpMk id="15" creationId="{BF205CB3-5C0E-3E2F-7F95-063181D49E0D}"/>
          </ac:cxnSpMkLst>
        </pc:cxnChg>
        <pc:cxnChg chg="mod">
          <ac:chgData name="Mudiganti, Seshu Kumar" userId="f5706599-0511-47d4-a44f-3ad6f3573381" providerId="ADAL" clId="{55332109-5EB4-46A0-88C8-8B4E42CEA14C}" dt="2023-08-28T05:22:08.420" v="2207" actId="164"/>
          <ac:cxnSpMkLst>
            <pc:docMk/>
            <pc:sldMk cId="3843481278" sldId="408"/>
            <ac:cxnSpMk id="17" creationId="{E66CB41D-6E0E-DA23-5758-9391C8E4CB42}"/>
          </ac:cxnSpMkLst>
        </pc:cxnChg>
        <pc:cxnChg chg="mod">
          <ac:chgData name="Mudiganti, Seshu Kumar" userId="f5706599-0511-47d4-a44f-3ad6f3573381" providerId="ADAL" clId="{55332109-5EB4-46A0-88C8-8B4E42CEA14C}" dt="2023-08-28T05:22:11.238" v="2208" actId="21"/>
          <ac:cxnSpMkLst>
            <pc:docMk/>
            <pc:sldMk cId="3843481278" sldId="408"/>
            <ac:cxnSpMk id="34" creationId="{CBADB085-3AEB-92F9-DBCA-53F018491FCA}"/>
          </ac:cxnSpMkLst>
        </pc:cxnChg>
        <pc:cxnChg chg="del mod">
          <ac:chgData name="Mudiganti, Seshu Kumar" userId="f5706599-0511-47d4-a44f-3ad6f3573381" providerId="ADAL" clId="{55332109-5EB4-46A0-88C8-8B4E42CEA14C}" dt="2023-08-28T05:21:52.818" v="2206" actId="478"/>
          <ac:cxnSpMkLst>
            <pc:docMk/>
            <pc:sldMk cId="3843481278" sldId="408"/>
            <ac:cxnSpMk id="38" creationId="{483A82ED-7F1D-BBD4-4714-8A8850C3D303}"/>
          </ac:cxnSpMkLst>
        </pc:cxnChg>
        <pc:cxnChg chg="mod">
          <ac:chgData name="Mudiganti, Seshu Kumar" userId="f5706599-0511-47d4-a44f-3ad6f3573381" providerId="ADAL" clId="{55332109-5EB4-46A0-88C8-8B4E42CEA14C}" dt="2023-08-28T05:22:11.238" v="2208" actId="21"/>
          <ac:cxnSpMkLst>
            <pc:docMk/>
            <pc:sldMk cId="3843481278" sldId="408"/>
            <ac:cxnSpMk id="42" creationId="{618282B8-9F48-CA67-6951-BC47B2B48495}"/>
          </ac:cxnSpMkLst>
        </pc:cxnChg>
        <pc:cxnChg chg="mod">
          <ac:chgData name="Mudiganti, Seshu Kumar" userId="f5706599-0511-47d4-a44f-3ad6f3573381" providerId="ADAL" clId="{55332109-5EB4-46A0-88C8-8B4E42CEA14C}" dt="2023-08-28T05:22:11.238" v="2208" actId="21"/>
          <ac:cxnSpMkLst>
            <pc:docMk/>
            <pc:sldMk cId="3843481278" sldId="408"/>
            <ac:cxnSpMk id="43" creationId="{48E376FC-BCAA-11FE-F68A-3FF0BEA20CA9}"/>
          </ac:cxnSpMkLst>
        </pc:cxnChg>
        <pc:cxnChg chg="del mod">
          <ac:chgData name="Mudiganti, Seshu Kumar" userId="f5706599-0511-47d4-a44f-3ad6f3573381" providerId="ADAL" clId="{55332109-5EB4-46A0-88C8-8B4E42CEA14C}" dt="2023-08-28T05:21:37.218" v="2199" actId="478"/>
          <ac:cxnSpMkLst>
            <pc:docMk/>
            <pc:sldMk cId="3843481278" sldId="408"/>
            <ac:cxnSpMk id="48" creationId="{E48AAEE2-39D1-9B43-4785-D0853B0FF5A4}"/>
          </ac:cxnSpMkLst>
        </pc:cxnChg>
        <pc:cxnChg chg="del mod">
          <ac:chgData name="Mudiganti, Seshu Kumar" userId="f5706599-0511-47d4-a44f-3ad6f3573381" providerId="ADAL" clId="{55332109-5EB4-46A0-88C8-8B4E42CEA14C}" dt="2023-08-28T05:21:40.114" v="2200" actId="478"/>
          <ac:cxnSpMkLst>
            <pc:docMk/>
            <pc:sldMk cId="3843481278" sldId="408"/>
            <ac:cxnSpMk id="49" creationId="{20EEB470-C899-6B40-897A-FFB6863A47DD}"/>
          </ac:cxnSpMkLst>
        </pc:cxnChg>
        <pc:cxnChg chg="mod">
          <ac:chgData name="Mudiganti, Seshu Kumar" userId="f5706599-0511-47d4-a44f-3ad6f3573381" providerId="ADAL" clId="{55332109-5EB4-46A0-88C8-8B4E42CEA14C}" dt="2023-08-28T05:22:08.420" v="2207" actId="164"/>
          <ac:cxnSpMkLst>
            <pc:docMk/>
            <pc:sldMk cId="3843481278" sldId="408"/>
            <ac:cxnSpMk id="50" creationId="{5C46008E-B444-50FC-A085-44F98CA7B07D}"/>
          </ac:cxnSpMkLst>
        </pc:cxnChg>
        <pc:cxnChg chg="mod">
          <ac:chgData name="Mudiganti, Seshu Kumar" userId="f5706599-0511-47d4-a44f-3ad6f3573381" providerId="ADAL" clId="{55332109-5EB4-46A0-88C8-8B4E42CEA14C}" dt="2023-08-28T05:22:12.975" v="2209"/>
          <ac:cxnSpMkLst>
            <pc:docMk/>
            <pc:sldMk cId="3843481278" sldId="408"/>
            <ac:cxnSpMk id="59" creationId="{1080E0C8-0655-76D3-2FE5-220809BB0BAE}"/>
          </ac:cxnSpMkLst>
        </pc:cxnChg>
        <pc:cxnChg chg="mod">
          <ac:chgData name="Mudiganti, Seshu Kumar" userId="f5706599-0511-47d4-a44f-3ad6f3573381" providerId="ADAL" clId="{55332109-5EB4-46A0-88C8-8B4E42CEA14C}" dt="2023-08-28T05:22:12.975" v="2209"/>
          <ac:cxnSpMkLst>
            <pc:docMk/>
            <pc:sldMk cId="3843481278" sldId="408"/>
            <ac:cxnSpMk id="61" creationId="{6D5B7739-0A01-4D73-46C0-1CF29013A68E}"/>
          </ac:cxnSpMkLst>
        </pc:cxnChg>
        <pc:cxnChg chg="mod">
          <ac:chgData name="Mudiganti, Seshu Kumar" userId="f5706599-0511-47d4-a44f-3ad6f3573381" providerId="ADAL" clId="{55332109-5EB4-46A0-88C8-8B4E42CEA14C}" dt="2023-08-28T05:22:12.975" v="2209"/>
          <ac:cxnSpMkLst>
            <pc:docMk/>
            <pc:sldMk cId="3843481278" sldId="408"/>
            <ac:cxnSpMk id="63" creationId="{E5344111-78E1-09C8-8E38-BB3D6F2156E2}"/>
          </ac:cxnSpMkLst>
        </pc:cxnChg>
        <pc:cxnChg chg="mod">
          <ac:chgData name="Mudiganti, Seshu Kumar" userId="f5706599-0511-47d4-a44f-3ad6f3573381" providerId="ADAL" clId="{55332109-5EB4-46A0-88C8-8B4E42CEA14C}" dt="2023-08-28T05:22:12.975" v="2209"/>
          <ac:cxnSpMkLst>
            <pc:docMk/>
            <pc:sldMk cId="3843481278" sldId="408"/>
            <ac:cxnSpMk id="65" creationId="{5323A7B0-923C-0D86-E00E-B18F54F4B5D0}"/>
          </ac:cxnSpMkLst>
        </pc:cxnChg>
        <pc:cxnChg chg="mod">
          <ac:chgData name="Mudiganti, Seshu Kumar" userId="f5706599-0511-47d4-a44f-3ad6f3573381" providerId="ADAL" clId="{55332109-5EB4-46A0-88C8-8B4E42CEA14C}" dt="2023-08-28T05:22:12.975" v="2209"/>
          <ac:cxnSpMkLst>
            <pc:docMk/>
            <pc:sldMk cId="3843481278" sldId="408"/>
            <ac:cxnSpMk id="79" creationId="{3C1C4D1A-5116-1387-57E4-E64A64F7365E}"/>
          </ac:cxnSpMkLst>
        </pc:cxnChg>
        <pc:cxnChg chg="mod">
          <ac:chgData name="Mudiganti, Seshu Kumar" userId="f5706599-0511-47d4-a44f-3ad6f3573381" providerId="ADAL" clId="{55332109-5EB4-46A0-88C8-8B4E42CEA14C}" dt="2023-08-28T05:22:12.975" v="2209"/>
          <ac:cxnSpMkLst>
            <pc:docMk/>
            <pc:sldMk cId="3843481278" sldId="408"/>
            <ac:cxnSpMk id="86" creationId="{D9AF839F-3792-24F0-8CE6-2D1DFE30AEC2}"/>
          </ac:cxnSpMkLst>
        </pc:cxnChg>
        <pc:cxnChg chg="mod">
          <ac:chgData name="Mudiganti, Seshu Kumar" userId="f5706599-0511-47d4-a44f-3ad6f3573381" providerId="ADAL" clId="{55332109-5EB4-46A0-88C8-8B4E42CEA14C}" dt="2023-08-28T05:22:12.975" v="2209"/>
          <ac:cxnSpMkLst>
            <pc:docMk/>
            <pc:sldMk cId="3843481278" sldId="408"/>
            <ac:cxnSpMk id="87" creationId="{BDACFA83-956A-F867-8C88-EBD8500CAE6B}"/>
          </ac:cxnSpMkLst>
        </pc:cxnChg>
        <pc:cxnChg chg="mod">
          <ac:chgData name="Mudiganti, Seshu Kumar" userId="f5706599-0511-47d4-a44f-3ad6f3573381" providerId="ADAL" clId="{55332109-5EB4-46A0-88C8-8B4E42CEA14C}" dt="2023-08-28T05:22:12.975" v="2209"/>
          <ac:cxnSpMkLst>
            <pc:docMk/>
            <pc:sldMk cId="3843481278" sldId="408"/>
            <ac:cxnSpMk id="90" creationId="{C54E3F97-72F6-66BE-58A7-A8EF8D31B59C}"/>
          </ac:cxnSpMkLst>
        </pc:cxnChg>
        <pc:cxnChg chg="add">
          <ac:chgData name="Mudiganti, Seshu Kumar" userId="f5706599-0511-47d4-a44f-3ad6f3573381" providerId="ADAL" clId="{55332109-5EB4-46A0-88C8-8B4E42CEA14C}" dt="2023-08-28T05:26:23.678" v="2432" actId="11529"/>
          <ac:cxnSpMkLst>
            <pc:docMk/>
            <pc:sldMk cId="3843481278" sldId="408"/>
            <ac:cxnSpMk id="96" creationId="{39C6C3C3-2A5C-8D92-0667-6749ADEFCAFB}"/>
          </ac:cxnSpMkLst>
        </pc:cxnChg>
        <pc:cxnChg chg="add del">
          <ac:chgData name="Mudiganti, Seshu Kumar" userId="f5706599-0511-47d4-a44f-3ad6f3573381" providerId="ADAL" clId="{55332109-5EB4-46A0-88C8-8B4E42CEA14C}" dt="2023-08-28T05:27:01.904" v="2447" actId="11529"/>
          <ac:cxnSpMkLst>
            <pc:docMk/>
            <pc:sldMk cId="3843481278" sldId="408"/>
            <ac:cxnSpMk id="99" creationId="{D7BA61BE-51C5-4B98-C2F1-A71CA27A3C8F}"/>
          </ac:cxnSpMkLst>
        </pc:cxnChg>
        <pc:cxnChg chg="add">
          <ac:chgData name="Mudiganti, Seshu Kumar" userId="f5706599-0511-47d4-a44f-3ad6f3573381" providerId="ADAL" clId="{55332109-5EB4-46A0-88C8-8B4E42CEA14C}" dt="2023-08-28T05:27:07.882" v="2448" actId="11529"/>
          <ac:cxnSpMkLst>
            <pc:docMk/>
            <pc:sldMk cId="3843481278" sldId="408"/>
            <ac:cxnSpMk id="101" creationId="{C41686B2-0B54-81EC-5B9B-EA390C87753C}"/>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8/28/2023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382844-C493-4E5C-84EB-6E0488489CF0}" type="slidenum">
              <a:rPr lang="en-US" smtClean="0"/>
              <a:t>8</a:t>
            </a:fld>
            <a:endParaRPr lang="en-US"/>
          </a:p>
        </p:txBody>
      </p:sp>
    </p:spTree>
    <p:extLst>
      <p:ext uri="{BB962C8B-B14F-4D97-AF65-F5344CB8AC3E}">
        <p14:creationId xmlns:p14="http://schemas.microsoft.com/office/powerpoint/2010/main" val="1879530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solidFill>
                  <a:prstClr val="black">
                    <a:lumMod val="65000"/>
                    <a:lumOff val="35000"/>
                  </a:prstClr>
                </a:solidFill>
              </a:rPr>
              <a:t>New tooling to fast design and onboard new services &amp; resources</a:t>
            </a:r>
          </a:p>
          <a:p>
            <a:pPr algn="l"/>
            <a:endParaRPr lang="en-US" b="1" dirty="0">
              <a:solidFill>
                <a:prstClr val="black">
                  <a:lumMod val="65000"/>
                  <a:lumOff val="35000"/>
                </a:prstClr>
              </a:solidFill>
            </a:endParaRPr>
          </a:p>
          <a:p>
            <a:pPr algn="l" defTabSz="897301">
              <a:defRPr/>
            </a:pPr>
            <a:r>
              <a:rPr lang="en-US" dirty="0">
                <a:solidFill>
                  <a:prstClr val="black">
                    <a:lumMod val="65000"/>
                    <a:lumOff val="35000"/>
                  </a:prstClr>
                </a:solidFill>
              </a:rPr>
              <a:t>Accelerate, simplify &amp; reduce cost to onboard new service designs &amp; resources</a:t>
            </a:r>
          </a:p>
          <a:p>
            <a:pPr algn="l"/>
            <a:endParaRPr lang="en-US" b="1" dirty="0"/>
          </a:p>
          <a:p>
            <a:pPr algn="l"/>
            <a:r>
              <a:rPr lang="en-US" b="1" dirty="0"/>
              <a:t>1 –The onboarding </a:t>
            </a:r>
            <a:r>
              <a:rPr lang="en-US" dirty="0"/>
              <a:t>of VNF </a:t>
            </a:r>
            <a:r>
              <a:rPr lang="en-US" b="1" dirty="0"/>
              <a:t>Descriptors</a:t>
            </a:r>
            <a:r>
              <a:rPr lang="en-US" dirty="0"/>
              <a:t> (models) and </a:t>
            </a:r>
            <a:r>
              <a:rPr lang="en-US" b="1" dirty="0"/>
              <a:t>associated artifacts </a:t>
            </a:r>
            <a:r>
              <a:rPr lang="en-US" dirty="0"/>
              <a:t>(SW images, Documentation, Templates).</a:t>
            </a:r>
            <a:endParaRPr lang="en-GB" sz="1600" dirty="0"/>
          </a:p>
          <a:p>
            <a:pPr algn="l"/>
            <a:r>
              <a:rPr lang="en-US" dirty="0"/>
              <a:t>Our onboarding automates the process and provide a scheme for</a:t>
            </a:r>
            <a:r>
              <a:rPr lang="en-GB" sz="1600" dirty="0"/>
              <a:t> </a:t>
            </a:r>
            <a:r>
              <a:rPr lang="en-US" dirty="0"/>
              <a:t>capturing operational requirements and knowledge from experts via interactive </a:t>
            </a:r>
            <a:r>
              <a:rPr lang="en-US" b="1" dirty="0"/>
              <a:t>wizards</a:t>
            </a:r>
            <a:r>
              <a:rPr lang="en-US" dirty="0"/>
              <a:t> including OS support, VNF component makeup and </a:t>
            </a:r>
            <a:r>
              <a:rPr lang="en-US" b="1" dirty="0"/>
              <a:t>dependencies</a:t>
            </a:r>
            <a:r>
              <a:rPr lang="en-US" dirty="0"/>
              <a:t>, VM CPU size and other general or hypervisor specific platform requirements, network, security, non-functional requirements.</a:t>
            </a:r>
          </a:p>
          <a:p>
            <a:pPr lvl="0" algn="l"/>
            <a:r>
              <a:rPr lang="en-US" dirty="0"/>
              <a:t>Importing of externally provided information (e.g. VNF images or details contained in </a:t>
            </a:r>
            <a:r>
              <a:rPr lang="en-US" b="1" dirty="0"/>
              <a:t>standard based files formats</a:t>
            </a:r>
            <a:r>
              <a:rPr lang="en-US" dirty="0"/>
              <a:t>). Formats like Yang or TOSCA while the standards bodies still mature are generally vendor specific at this time, the import capability can be customized to support these by the addition of an adaptor that provides any bespoke translation.</a:t>
            </a:r>
            <a:endParaRPr lang="en-GB" sz="1600" dirty="0"/>
          </a:p>
          <a:p>
            <a:pPr lvl="0" algn="l"/>
            <a:r>
              <a:rPr lang="en-US" dirty="0"/>
              <a:t>This stage </a:t>
            </a:r>
            <a:r>
              <a:rPr lang="en-US" b="1" dirty="0"/>
              <a:t>automatically generate an initial resource definition </a:t>
            </a:r>
            <a:r>
              <a:rPr lang="en-US" dirty="0"/>
              <a:t>for next stage( design of service)</a:t>
            </a:r>
            <a:endParaRPr lang="en-GB" sz="1600" dirty="0"/>
          </a:p>
          <a:p>
            <a:pPr lvl="0" algn="l"/>
            <a:r>
              <a:rPr lang="en-US" i="1" dirty="0"/>
              <a:t>Will reduce integration effort per VNF</a:t>
            </a:r>
            <a:endParaRPr lang="en-GB" sz="1600" dirty="0"/>
          </a:p>
          <a:p>
            <a:pPr algn="l"/>
            <a:r>
              <a:rPr lang="en-US" b="1" dirty="0"/>
              <a:t> </a:t>
            </a:r>
            <a:endParaRPr lang="en-GB" sz="1600" dirty="0"/>
          </a:p>
          <a:p>
            <a:pPr algn="l"/>
            <a:r>
              <a:rPr lang="en-US" b="1" dirty="0"/>
              <a:t>2- Visual Design of Service - </a:t>
            </a:r>
            <a:r>
              <a:rPr lang="en-US" dirty="0"/>
              <a:t>a </a:t>
            </a:r>
            <a:r>
              <a:rPr lang="en-US" b="1" dirty="0"/>
              <a:t>graphical environment </a:t>
            </a:r>
            <a:r>
              <a:rPr lang="en-US" dirty="0"/>
              <a:t>to define services based on these VNFs including policies, thresholds, deployment process models and factors to be used in their operation. </a:t>
            </a:r>
            <a:endParaRPr lang="en-GB" sz="1600" dirty="0"/>
          </a:p>
          <a:p>
            <a:pPr lvl="0" algn="l"/>
            <a:r>
              <a:rPr lang="en-GB" dirty="0"/>
              <a:t>Within the same graphical environment user can </a:t>
            </a:r>
            <a:r>
              <a:rPr lang="en-US" dirty="0"/>
              <a:t>combine VNFs into more complex virtual services </a:t>
            </a:r>
            <a:r>
              <a:rPr lang="en-US" u="sng" dirty="0"/>
              <a:t>together with classical resources associated with the physical network</a:t>
            </a:r>
            <a:r>
              <a:rPr lang="en-US" dirty="0"/>
              <a:t>.</a:t>
            </a:r>
            <a:endParaRPr lang="en-GB" sz="1600" dirty="0"/>
          </a:p>
          <a:p>
            <a:pPr lvl="0" algn="l"/>
            <a:r>
              <a:rPr lang="en-US" dirty="0"/>
              <a:t>Palettes of </a:t>
            </a:r>
            <a:r>
              <a:rPr lang="en-US" b="1" dirty="0"/>
              <a:t>re-usable elements</a:t>
            </a:r>
            <a:r>
              <a:rPr lang="en-US" dirty="0"/>
              <a:t>, graphical canvas for drag ‘n’ drop assembly of a network service definitions. </a:t>
            </a:r>
          </a:p>
          <a:p>
            <a:pPr algn="l"/>
            <a:r>
              <a:rPr lang="en-US" dirty="0"/>
              <a:t>Customizable support for different scenarios:</a:t>
            </a:r>
            <a:endParaRPr lang="en-GB" sz="1600" dirty="0"/>
          </a:p>
          <a:p>
            <a:pPr lvl="0" algn="l"/>
            <a:r>
              <a:rPr lang="en-US" b="1" dirty="0"/>
              <a:t>Service level design templates</a:t>
            </a:r>
            <a:r>
              <a:rPr lang="en-US" dirty="0"/>
              <a:t>: vCPE, </a:t>
            </a:r>
            <a:r>
              <a:rPr lang="en-US" dirty="0" err="1"/>
              <a:t>vEPC</a:t>
            </a:r>
            <a:r>
              <a:rPr lang="en-US" dirty="0"/>
              <a:t>, </a:t>
            </a:r>
            <a:r>
              <a:rPr lang="en-US" dirty="0" err="1"/>
              <a:t>vIMS</a:t>
            </a:r>
            <a:r>
              <a:rPr lang="en-US" dirty="0"/>
              <a:t> etc.</a:t>
            </a:r>
            <a:endParaRPr lang="en-GB" sz="1600" dirty="0"/>
          </a:p>
          <a:p>
            <a:pPr lvl="0" algn="l"/>
            <a:r>
              <a:rPr lang="en-US" b="1" dirty="0"/>
              <a:t>VNF design templates</a:t>
            </a:r>
            <a:r>
              <a:rPr lang="en-US" dirty="0"/>
              <a:t>: multi-VM, multi-component, load-balanced etc.</a:t>
            </a:r>
            <a:endParaRPr lang="en-GB" sz="1600" dirty="0"/>
          </a:p>
          <a:p>
            <a:pPr algn="l" defTabSz="897301">
              <a:defRPr/>
            </a:pPr>
            <a:r>
              <a:rPr lang="en-US" i="1" dirty="0"/>
              <a:t>Great simplification and validation of design</a:t>
            </a:r>
            <a:r>
              <a:rPr lang="en-US" dirty="0"/>
              <a:t>.</a:t>
            </a:r>
            <a:endParaRPr lang="en-GB" sz="1600" dirty="0"/>
          </a:p>
          <a:p>
            <a:pPr algn="l"/>
            <a:r>
              <a:rPr lang="en-US" b="1" dirty="0"/>
              <a:t> </a:t>
            </a:r>
            <a:endParaRPr lang="en-GB" sz="1600" dirty="0"/>
          </a:p>
          <a:p>
            <a:pPr algn="l"/>
            <a:r>
              <a:rPr lang="en-US" b="1" dirty="0"/>
              <a:t>3- Testing </a:t>
            </a:r>
            <a:r>
              <a:rPr lang="en-US" dirty="0"/>
              <a:t>– ( maybe </a:t>
            </a:r>
            <a:r>
              <a:rPr lang="en-US" b="1" dirty="0"/>
              <a:t>debugging</a:t>
            </a:r>
            <a:r>
              <a:rPr lang="en-US" dirty="0"/>
              <a:t> is better name) lets you take a definition and use the NFVO component to step through the planning function and see the outcomes of any policies that have been configured. </a:t>
            </a:r>
            <a:endParaRPr lang="en-GB" sz="1600" dirty="0"/>
          </a:p>
          <a:p>
            <a:pPr algn="l"/>
            <a:r>
              <a:rPr lang="en-US" dirty="0"/>
              <a:t>It allows you to view and interact with fixed or derived parameters at each step to make adjustments to any issues in the definition logic, these changes can then be reconciled in the original definition after you have finished debugging. </a:t>
            </a:r>
            <a:endParaRPr lang="en-GB" sz="1600" dirty="0"/>
          </a:p>
          <a:p>
            <a:pPr algn="l"/>
            <a:r>
              <a:rPr lang="en-US" dirty="0"/>
              <a:t>Debugging applies equally at a Service or VNF level within the definition so that individual parts of a service can be debugged in isolation of the others if required. </a:t>
            </a:r>
            <a:endParaRPr lang="en-GB" sz="1600" dirty="0"/>
          </a:p>
          <a:p>
            <a:pPr algn="l"/>
            <a:r>
              <a:rPr lang="en-US" dirty="0"/>
              <a:t> </a:t>
            </a:r>
            <a:endParaRPr lang="en-GB" sz="1600" dirty="0"/>
          </a:p>
          <a:p>
            <a:pPr algn="l"/>
            <a:r>
              <a:rPr lang="en-US" dirty="0"/>
              <a:t>4- </a:t>
            </a:r>
            <a:r>
              <a:rPr lang="en-US" b="1" dirty="0"/>
              <a:t>Packaging</a:t>
            </a:r>
            <a:r>
              <a:rPr lang="en-US" dirty="0"/>
              <a:t> - Publishing of the predefined and tested services to a catalogue such that they can be offered to the fulfilment process. </a:t>
            </a:r>
            <a:r>
              <a:rPr lang="en-US" i="1" dirty="0"/>
              <a:t>Significant benefit of using our NCSO is that service design was tested via target system (NCSO) right on design stage.</a:t>
            </a:r>
            <a:endParaRPr lang="en-GB" sz="1600" dirty="0"/>
          </a:p>
          <a:p>
            <a:pPr algn="l"/>
            <a:r>
              <a:rPr lang="en-US" dirty="0"/>
              <a:t> </a:t>
            </a:r>
            <a:endParaRPr lang="en-GB" sz="1600" dirty="0"/>
          </a:p>
          <a:p>
            <a:pPr algn="l"/>
            <a:r>
              <a:rPr lang="en-US" dirty="0"/>
              <a:t>5 - </a:t>
            </a:r>
            <a:r>
              <a:rPr lang="en-US" b="1" dirty="0"/>
              <a:t>Distribution</a:t>
            </a:r>
            <a:r>
              <a:rPr lang="en-US" dirty="0"/>
              <a:t> of essential artifacts and information such as software images, policy definitions, model definitions, performance thresholds, etc. to key consuming systems –NFV Orchestrators, catalogues, VIM, assurance etc.</a:t>
            </a:r>
            <a:endParaRPr lang="en-GB" sz="1600" dirty="0"/>
          </a:p>
          <a:p>
            <a:pPr marL="168244" indent="-168244" algn="l">
              <a:buFont typeface="Arial" panose="020B0604020202020204" pitchFamily="34" charset="0"/>
              <a:buChar char="•"/>
            </a:pPr>
            <a:r>
              <a:rPr lang="en-US" dirty="0"/>
              <a:t>This process today mainly manual – we targeting to automate distribution – i.e. significantly reduce time and cost of handover from design stage to service build/ fulfillment stage.</a:t>
            </a:r>
            <a:endParaRPr lang="en-GB" sz="1600" dirty="0"/>
          </a:p>
          <a:p>
            <a:pPr marL="168244" indent="-168244" algn="l" defTabSz="897301">
              <a:buFont typeface="Arial" panose="020B0604020202020204" pitchFamily="34" charset="0"/>
              <a:buChar char="•"/>
              <a:defRPr/>
            </a:pPr>
            <a:r>
              <a:rPr lang="en-US" dirty="0"/>
              <a:t>VNF Managers, SDN Controllers and the VIM itself have their own metadata requirements. This metadata is partial derived but linked to the service and resource definitions used by the orchestrator. The SDC component can build artefacts or other metadata from the service and resource definition model and any associated extensions, store and version these within its registry.</a:t>
            </a:r>
            <a:endParaRPr lang="en-GB" dirty="0"/>
          </a:p>
          <a:p>
            <a:endParaRPr lang="en-US" dirty="0"/>
          </a:p>
          <a:p>
            <a:endParaRPr lang="en-US" dirty="0"/>
          </a:p>
        </p:txBody>
      </p:sp>
      <p:sp>
        <p:nvSpPr>
          <p:cNvPr id="4" name="Slide Number Placeholder 3"/>
          <p:cNvSpPr>
            <a:spLocks noGrp="1"/>
          </p:cNvSpPr>
          <p:nvPr>
            <p:ph type="sldNum" sz="quarter" idx="10"/>
          </p:nvPr>
        </p:nvSpPr>
        <p:spPr/>
        <p:txBody>
          <a:bodyPr/>
          <a:lstStyle/>
          <a:p>
            <a:fld id="{3DEAA5E9-908F-43D3-9869-7A2ED81FC45C}" type="slidenum">
              <a:rPr lang="en-US" smtClean="0"/>
              <a:t>10</a:t>
            </a:fld>
            <a:endParaRPr lang="en-US"/>
          </a:p>
        </p:txBody>
      </p:sp>
    </p:spTree>
    <p:extLst>
      <p:ext uri="{BB962C8B-B14F-4D97-AF65-F5344CB8AC3E}">
        <p14:creationId xmlns:p14="http://schemas.microsoft.com/office/powerpoint/2010/main" val="2985408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08789E-1FC9-CE4B-B453-2AA144D753F5}" type="slidenum">
              <a:rPr lang="en-US" smtClean="0"/>
              <a:t>32</a:t>
            </a:fld>
            <a:endParaRPr lang="en-US"/>
          </a:p>
        </p:txBody>
      </p:sp>
    </p:spTree>
    <p:extLst>
      <p:ext uri="{BB962C8B-B14F-4D97-AF65-F5344CB8AC3E}">
        <p14:creationId xmlns:p14="http://schemas.microsoft.com/office/powerpoint/2010/main" val="177925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08789E-1FC9-CE4B-B453-2AA144D753F5}" type="slidenum">
              <a:rPr lang="en-US" smtClean="0"/>
              <a:t>34</a:t>
            </a:fld>
            <a:endParaRPr lang="en-US"/>
          </a:p>
        </p:txBody>
      </p:sp>
    </p:spTree>
    <p:extLst>
      <p:ext uri="{BB962C8B-B14F-4D97-AF65-F5344CB8AC3E}">
        <p14:creationId xmlns:p14="http://schemas.microsoft.com/office/powerpoint/2010/main" val="550254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59144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37254724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29004453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2744701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Rectangle 6"/>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9" name="Content Placeholder 2"/>
          <p:cNvSpPr>
            <a:spLocks noGrp="1"/>
          </p:cNvSpPr>
          <p:nvPr>
            <p:ph sz="half" idx="10"/>
          </p:nvPr>
        </p:nvSpPr>
        <p:spPr>
          <a:xfrm>
            <a:off x="547688" y="1524000"/>
            <a:ext cx="5273992" cy="1558375"/>
          </a:xfrm>
        </p:spPr>
        <p:txBody>
          <a:bodyPr>
            <a:spAutoFit/>
          </a:bodyPr>
          <a:lstStyle>
            <a:lvl1pPr marL="284163" indent="-284163">
              <a:buFont typeface="Wingdings" panose="05000000000000000000" pitchFamily="2" charset="2"/>
              <a:buChar char="§"/>
              <a:defRPr/>
            </a:lvl1pPr>
            <a:lvl2pPr marL="517525" indent="-233363">
              <a:buFont typeface="Wingdings" panose="05000000000000000000" pitchFamily="2" charset="2"/>
              <a:buChar char="§"/>
              <a:defRPr/>
            </a:lvl2pPr>
            <a:lvl3pPr marL="741363" indent="-223838">
              <a:buFont typeface="Wingdings" panose="05000000000000000000" pitchFamily="2" charset="2"/>
              <a:buChar char="§"/>
              <a:defRPr/>
            </a:lvl3pPr>
            <a:lvl4pPr marL="914400" indent="-173038">
              <a:buFont typeface="Wingdings" panose="05000000000000000000" pitchFamily="2" charset="2"/>
              <a:buChar char="§"/>
              <a:defRPr/>
            </a:lvl4pPr>
            <a:lvl5pPr marL="1087438" indent="-173038">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Shape 44"/>
          <p:cNvSpPr>
            <a:spLocks/>
          </p:cNvSpPr>
          <p:nvPr userDrawn="1"/>
        </p:nvSpPr>
        <p:spPr bwMode="auto">
          <a:xfrm flipH="1">
            <a:off x="546521" y="1186668"/>
            <a:ext cx="640080" cy="73152"/>
          </a:xfrm>
          <a:custGeom>
            <a:avLst/>
            <a:gdLst>
              <a:gd name="connsiteX0" fmla="*/ 833364 w 866779"/>
              <a:gd name="connsiteY0" fmla="*/ 91133 h 91133"/>
              <a:gd name="connsiteX1" fmla="*/ 0 w 866779"/>
              <a:gd name="connsiteY1" fmla="*/ 91133 h 91133"/>
              <a:gd name="connsiteX2" fmla="*/ 742 w 866779"/>
              <a:gd name="connsiteY2" fmla="*/ 89110 h 91133"/>
              <a:gd name="connsiteX3" fmla="*/ 0 w 866779"/>
              <a:gd name="connsiteY3" fmla="*/ 89108 h 91133"/>
              <a:gd name="connsiteX4" fmla="*/ 33416 w 866779"/>
              <a:gd name="connsiteY4" fmla="*/ 0 h 91133"/>
              <a:gd name="connsiteX5" fmla="*/ 866779 w 866779"/>
              <a:gd name="connsiteY5" fmla="*/ 0 h 91133"/>
              <a:gd name="connsiteX6" fmla="*/ 866037 w 866779"/>
              <a:gd name="connsiteY6" fmla="*/ 2024 h 91133"/>
              <a:gd name="connsiteX7" fmla="*/ 866779 w 866779"/>
              <a:gd name="connsiteY7" fmla="*/ 2025 h 9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779" h="91133">
                <a:moveTo>
                  <a:pt x="833364" y="91133"/>
                </a:moveTo>
                <a:lnTo>
                  <a:pt x="0" y="91133"/>
                </a:lnTo>
                <a:lnTo>
                  <a:pt x="742" y="89110"/>
                </a:lnTo>
                <a:lnTo>
                  <a:pt x="0" y="89108"/>
                </a:lnTo>
                <a:lnTo>
                  <a:pt x="33416" y="0"/>
                </a:lnTo>
                <a:lnTo>
                  <a:pt x="866779" y="0"/>
                </a:lnTo>
                <a:lnTo>
                  <a:pt x="866037" y="2024"/>
                </a:lnTo>
                <a:lnTo>
                  <a:pt x="866779" y="20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8" name="Picture 7"/>
          <p:cNvPicPr>
            <a:picLocks/>
          </p:cNvPicPr>
          <p:nvPr userDrawn="1"/>
        </p:nvPicPr>
        <p:blipFill>
          <a:blip r:embed="rId2"/>
          <a:stretch>
            <a:fillRect/>
          </a:stretch>
        </p:blipFill>
        <p:spPr>
          <a:xfrm>
            <a:off x="11454485" y="6382383"/>
            <a:ext cx="393012" cy="292608"/>
          </a:xfrm>
          <a:prstGeom prst="rect">
            <a:avLst/>
          </a:prstGeom>
        </p:spPr>
      </p:pic>
    </p:spTree>
    <p:extLst>
      <p:ext uri="{BB962C8B-B14F-4D97-AF65-F5344CB8AC3E}">
        <p14:creationId xmlns:p14="http://schemas.microsoft.com/office/powerpoint/2010/main" val="127362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with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908347"/>
            <a:ext cx="11091672" cy="1558375"/>
          </a:xfrm>
        </p:spPr>
        <p:txBody>
          <a:bodyPr>
            <a:spAutoFit/>
          </a:bodyPr>
          <a:lstStyle>
            <a:lvl1pPr marL="284163" indent="-284163">
              <a:buFont typeface="Wingdings" panose="05000000000000000000" pitchFamily="2" charset="2"/>
              <a:buChar char="§"/>
              <a:defRPr/>
            </a:lvl1pPr>
            <a:lvl2pPr marL="517525" indent="-233363">
              <a:buFont typeface="Wingdings" panose="05000000000000000000" pitchFamily="2" charset="2"/>
              <a:buChar char="§"/>
              <a:defRPr/>
            </a:lvl2pPr>
            <a:lvl3pPr marL="741363" indent="-223838">
              <a:buFont typeface="Wingdings" panose="05000000000000000000" pitchFamily="2" charset="2"/>
              <a:buChar char="§"/>
              <a:defRPr/>
            </a:lvl3pPr>
            <a:lvl4pPr marL="914400" indent="-173038">
              <a:buFont typeface="Wingdings" panose="05000000000000000000" pitchFamily="2" charset="2"/>
              <a:buChar char="§"/>
              <a:defRPr/>
            </a:lvl4pPr>
            <a:lvl5pPr marL="1087438" indent="-173038">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Text Placeholder 4"/>
          <p:cNvSpPr>
            <a:spLocks noGrp="1"/>
          </p:cNvSpPr>
          <p:nvPr>
            <p:ph type="body" sz="quarter" idx="10" hasCustomPrompt="1"/>
          </p:nvPr>
        </p:nvSpPr>
        <p:spPr>
          <a:xfrm>
            <a:off x="547688" y="1013824"/>
            <a:ext cx="11095037" cy="441192"/>
          </a:xfrm>
        </p:spPr>
        <p:txBody>
          <a:bodyPr>
            <a:noAutofit/>
          </a:bodyPr>
          <a:lstStyle>
            <a:lvl1pPr marL="0" indent="0">
              <a:buNone/>
              <a:defRPr sz="2400"/>
            </a:lvl1pPr>
          </a:lstStyle>
          <a:p>
            <a:pPr lvl="0"/>
            <a:r>
              <a:rPr lang="en-US" dirty="0"/>
              <a:t>Body Header text</a:t>
            </a:r>
          </a:p>
        </p:txBody>
      </p:sp>
      <p:sp>
        <p:nvSpPr>
          <p:cNvPr id="24" name="Title 1"/>
          <p:cNvSpPr>
            <a:spLocks noGrp="1"/>
          </p:cNvSpPr>
          <p:nvPr>
            <p:ph type="title"/>
          </p:nvPr>
        </p:nvSpPr>
        <p:spPr>
          <a:xfrm>
            <a:off x="546521" y="504702"/>
            <a:ext cx="11091672" cy="498598"/>
          </a:xfrm>
        </p:spPr>
        <p:txBody>
          <a:bodyPr/>
          <a:lstStyle/>
          <a:p>
            <a:r>
              <a:rPr lang="en-US"/>
              <a:t>Click to edit Master title style</a:t>
            </a:r>
            <a:endParaRPr lang="en-US" dirty="0"/>
          </a:p>
        </p:txBody>
      </p:sp>
      <p:sp>
        <p:nvSpPr>
          <p:cNvPr id="12" name="Freeform: Shape 44"/>
          <p:cNvSpPr>
            <a:spLocks/>
          </p:cNvSpPr>
          <p:nvPr userDrawn="1"/>
        </p:nvSpPr>
        <p:spPr bwMode="auto">
          <a:xfrm flipH="1">
            <a:off x="546521" y="1524831"/>
            <a:ext cx="640080" cy="73152"/>
          </a:xfrm>
          <a:custGeom>
            <a:avLst/>
            <a:gdLst>
              <a:gd name="connsiteX0" fmla="*/ 833364 w 866779"/>
              <a:gd name="connsiteY0" fmla="*/ 91133 h 91133"/>
              <a:gd name="connsiteX1" fmla="*/ 0 w 866779"/>
              <a:gd name="connsiteY1" fmla="*/ 91133 h 91133"/>
              <a:gd name="connsiteX2" fmla="*/ 742 w 866779"/>
              <a:gd name="connsiteY2" fmla="*/ 89110 h 91133"/>
              <a:gd name="connsiteX3" fmla="*/ 0 w 866779"/>
              <a:gd name="connsiteY3" fmla="*/ 89108 h 91133"/>
              <a:gd name="connsiteX4" fmla="*/ 33416 w 866779"/>
              <a:gd name="connsiteY4" fmla="*/ 0 h 91133"/>
              <a:gd name="connsiteX5" fmla="*/ 866779 w 866779"/>
              <a:gd name="connsiteY5" fmla="*/ 0 h 91133"/>
              <a:gd name="connsiteX6" fmla="*/ 866037 w 866779"/>
              <a:gd name="connsiteY6" fmla="*/ 2024 h 91133"/>
              <a:gd name="connsiteX7" fmla="*/ 866779 w 866779"/>
              <a:gd name="connsiteY7" fmla="*/ 2025 h 9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779" h="91133">
                <a:moveTo>
                  <a:pt x="833364" y="91133"/>
                </a:moveTo>
                <a:lnTo>
                  <a:pt x="0" y="91133"/>
                </a:lnTo>
                <a:lnTo>
                  <a:pt x="742" y="89110"/>
                </a:lnTo>
                <a:lnTo>
                  <a:pt x="0" y="89108"/>
                </a:lnTo>
                <a:lnTo>
                  <a:pt x="33416" y="0"/>
                </a:lnTo>
                <a:lnTo>
                  <a:pt x="866779" y="0"/>
                </a:lnTo>
                <a:lnTo>
                  <a:pt x="866037" y="2024"/>
                </a:lnTo>
                <a:lnTo>
                  <a:pt x="866779" y="20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9" name="Picture 8"/>
          <p:cNvPicPr>
            <a:picLocks/>
          </p:cNvPicPr>
          <p:nvPr userDrawn="1"/>
        </p:nvPicPr>
        <p:blipFill>
          <a:blip r:embed="rId2"/>
          <a:stretch>
            <a:fillRect/>
          </a:stretch>
        </p:blipFill>
        <p:spPr>
          <a:xfrm>
            <a:off x="11454485" y="6382383"/>
            <a:ext cx="393012" cy="292608"/>
          </a:xfrm>
          <a:prstGeom prst="rect">
            <a:avLst/>
          </a:prstGeom>
        </p:spPr>
      </p:pic>
    </p:spTree>
    <p:extLst>
      <p:ext uri="{BB962C8B-B14F-4D97-AF65-F5344CB8AC3E}">
        <p14:creationId xmlns:p14="http://schemas.microsoft.com/office/powerpoint/2010/main" val="96189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Rectangle 12"/>
          <p:cNvSpPr/>
          <p:nvPr userDrawn="1"/>
        </p:nvSpPr>
        <p:spPr>
          <a:xfrm>
            <a:off x="0" y="-1"/>
            <a:ext cx="12192000" cy="95474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3"/>
          <p:cNvSpPr>
            <a:spLocks noGrp="1"/>
          </p:cNvSpPr>
          <p:nvPr>
            <p:ph type="dt" sz="half" idx="2"/>
          </p:nvPr>
        </p:nvSpPr>
        <p:spPr>
          <a:xfrm>
            <a:off x="72963" y="6489324"/>
            <a:ext cx="3601571" cy="365125"/>
          </a:xfrm>
          <a:prstGeom prst="rect">
            <a:avLst/>
          </a:prstGeom>
        </p:spPr>
        <p:txBody>
          <a:bodyPr/>
          <a:lstStyle>
            <a:lvl1pPr>
              <a:defRPr>
                <a:solidFill>
                  <a:schemeClr val="tx1">
                    <a:alpha val="50000"/>
                  </a:schemeClr>
                </a:solidFill>
              </a:defRPr>
            </a:lvl1pPr>
          </a:lstStyle>
          <a:p>
            <a:endParaRPr lang="en-US" dirty="0"/>
          </a:p>
        </p:txBody>
      </p:sp>
      <p:sp>
        <p:nvSpPr>
          <p:cNvPr id="6" name="Slide Number Placeholder 5"/>
          <p:cNvSpPr>
            <a:spLocks noGrp="1"/>
          </p:cNvSpPr>
          <p:nvPr>
            <p:ph type="sldNum" sz="quarter" idx="4"/>
          </p:nvPr>
        </p:nvSpPr>
        <p:spPr>
          <a:xfrm>
            <a:off x="11568704" y="6504192"/>
            <a:ext cx="607358" cy="365125"/>
          </a:xfrm>
          <a:prstGeom prst="rect">
            <a:avLst/>
          </a:prstGeom>
          <a:ln>
            <a:noFill/>
          </a:ln>
        </p:spPr>
        <p:txBody>
          <a:bodyPr/>
          <a:lstStyle>
            <a:lvl1pPr>
              <a:defRPr>
                <a:solidFill>
                  <a:schemeClr val="tx1">
                    <a:alpha val="50000"/>
                  </a:schemeClr>
                </a:solidFill>
              </a:defRPr>
            </a:lvl1pPr>
          </a:lstStyle>
          <a:p>
            <a:fld id="{6C9CD605-947A-3C4E-98CB-B055F943FEBA}" type="slidenum">
              <a:rPr lang="en-US" smtClean="0"/>
              <a:pPr/>
              <a:t>‹#›</a:t>
            </a:fld>
            <a:endParaRPr lang="en-US" dirty="0"/>
          </a:p>
        </p:txBody>
      </p:sp>
      <p:sp>
        <p:nvSpPr>
          <p:cNvPr id="9" name="Title Placeholder 1"/>
          <p:cNvSpPr>
            <a:spLocks noGrp="1"/>
          </p:cNvSpPr>
          <p:nvPr>
            <p:ph type="title"/>
          </p:nvPr>
        </p:nvSpPr>
        <p:spPr>
          <a:xfrm>
            <a:off x="314961" y="197831"/>
            <a:ext cx="11506200" cy="538770"/>
          </a:xfrm>
          <a:prstGeom prst="rect">
            <a:avLst/>
          </a:prstGeom>
        </p:spPr>
        <p:txBody>
          <a:bodyPr vert="horz" lIns="91440" tIns="45720" rIns="91440" bIns="45720" rtlCol="0" anchor="ctr">
            <a:normAutofit/>
          </a:bodyPr>
          <a:lstStyle/>
          <a:p>
            <a:r>
              <a:rPr lang="en-US" dirty="0"/>
              <a:t>Click to edit Master title style</a:t>
            </a:r>
          </a:p>
        </p:txBody>
      </p:sp>
      <p:sp>
        <p:nvSpPr>
          <p:cNvPr id="12" name="Text Placeholder 11"/>
          <p:cNvSpPr>
            <a:spLocks noGrp="1"/>
          </p:cNvSpPr>
          <p:nvPr>
            <p:ph type="body" sz="quarter" idx="10"/>
          </p:nvPr>
        </p:nvSpPr>
        <p:spPr>
          <a:xfrm>
            <a:off x="314325" y="1138238"/>
            <a:ext cx="11506200" cy="5170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6532382"/>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104251097"/>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218023543"/>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88725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6746997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54D477-3BDB-4BA7-AFD9-94A11C12D5C6}" type="datetimeFigureOut">
              <a:rPr lang="he-IL" smtClean="0"/>
              <a:t>י"א/אלול/תשפ"ג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23E88A8-A82C-48A2-8884-8E83346CA69B}" type="slidenum">
              <a:rPr lang="he-IL" smtClean="0"/>
              <a:t>‹#›</a:t>
            </a:fld>
            <a:endParaRPr lang="he-IL"/>
          </a:p>
        </p:txBody>
      </p:sp>
    </p:spTree>
    <p:extLst>
      <p:ext uri="{BB962C8B-B14F-4D97-AF65-F5344CB8AC3E}">
        <p14:creationId xmlns:p14="http://schemas.microsoft.com/office/powerpoint/2010/main" val="4153100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Tuesday, February 2,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6544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82002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86048955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21375738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34" r:id="rId15"/>
    <p:sldLayoutId id="2147483783"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p:txBody>
          <a:bodyPr anchor="b" anchorCtr="0">
            <a:normAutofit/>
          </a:bodyPr>
          <a:lstStyle/>
          <a:p>
            <a:r>
              <a:rPr lang="en-US" dirty="0"/>
              <a:t>Lets Understand ONAP</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13" b="13"/>
          <a:stretch/>
        </p:blipFill>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p:txBody>
          <a:bodyPr>
            <a:normAutofit/>
          </a:bodyPr>
          <a:lstStyle/>
          <a:p>
            <a:r>
              <a:rPr lang="en-US" dirty="0"/>
              <a:t>Presenter Name</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527" y="194246"/>
            <a:ext cx="6423165" cy="295466"/>
          </a:xfrm>
        </p:spPr>
        <p:txBody>
          <a:bodyPr>
            <a:noAutofit/>
          </a:bodyPr>
          <a:lstStyle/>
          <a:p>
            <a:r>
              <a:rPr lang="en-US" sz="2000" b="1" dirty="0">
                <a:latin typeface="Segoe UI" panose="020B0502040204020203" pitchFamily="34" charset="0"/>
                <a:cs typeface="Segoe UI" panose="020B0502040204020203" pitchFamily="34" charset="0"/>
              </a:rPr>
              <a:t>ONAP Service </a:t>
            </a:r>
            <a:r>
              <a:rPr lang="en-US" sz="2000" b="1" dirty="0">
                <a:solidFill>
                  <a:srgbClr val="FF0000"/>
                </a:solidFill>
                <a:latin typeface="Segoe UI" panose="020B0502040204020203" pitchFamily="34" charset="0"/>
                <a:cs typeface="Segoe UI" panose="020B0502040204020203" pitchFamily="34" charset="0"/>
              </a:rPr>
              <a:t>Development</a:t>
            </a:r>
            <a:r>
              <a:rPr lang="en-US" sz="2000" b="1" dirty="0">
                <a:latin typeface="Segoe UI" panose="020B0502040204020203" pitchFamily="34" charset="0"/>
                <a:cs typeface="Segoe UI" panose="020B0502040204020203" pitchFamily="34" charset="0"/>
              </a:rPr>
              <a:t> life cycle</a:t>
            </a:r>
          </a:p>
        </p:txBody>
      </p:sp>
      <p:grpSp>
        <p:nvGrpSpPr>
          <p:cNvPr id="4" name="Group 3"/>
          <p:cNvGrpSpPr/>
          <p:nvPr/>
        </p:nvGrpSpPr>
        <p:grpSpPr>
          <a:xfrm>
            <a:off x="2733093" y="4552663"/>
            <a:ext cx="2279767" cy="449118"/>
            <a:chOff x="534539" y="4565844"/>
            <a:chExt cx="2280361" cy="449235"/>
          </a:xfrm>
        </p:grpSpPr>
        <p:sp>
          <p:nvSpPr>
            <p:cNvPr id="5" name="TextBox 4"/>
            <p:cNvSpPr txBox="1"/>
            <p:nvPr/>
          </p:nvSpPr>
          <p:spPr>
            <a:xfrm>
              <a:off x="534539" y="4565844"/>
              <a:ext cx="2280361" cy="449235"/>
            </a:xfrm>
            <a:prstGeom prst="rect">
              <a:avLst/>
            </a:prstGeom>
            <a:solidFill>
              <a:schemeClr val="bg1">
                <a:lumMod val="95000"/>
              </a:schemeClr>
            </a:solidFill>
            <a:ln>
              <a:solidFill>
                <a:schemeClr val="bg2"/>
              </a:solidFill>
            </a:ln>
          </p:spPr>
          <p:txBody>
            <a:bodyPr wrap="square" lIns="457081" tIns="45708" rIns="0" bIns="0" rtlCol="0" anchor="ctr" anchorCtr="0">
              <a:noAutofit/>
            </a:bodyPr>
            <a:lstStyle/>
            <a:p>
              <a:pPr defTabSz="457200"/>
              <a:r>
                <a:rPr lang="en-US" sz="1400" dirty="0">
                  <a:solidFill>
                    <a:srgbClr val="4D4E53"/>
                  </a:solidFill>
                </a:rPr>
                <a:t>Self Service Portal</a:t>
              </a:r>
            </a:p>
          </p:txBody>
        </p:sp>
        <p:sp>
          <p:nvSpPr>
            <p:cNvPr id="6" name="Freeform 38"/>
            <p:cNvSpPr>
              <a:spLocks noEditPoints="1"/>
            </p:cNvSpPr>
            <p:nvPr/>
          </p:nvSpPr>
          <p:spPr bwMode="auto">
            <a:xfrm>
              <a:off x="567987" y="4647429"/>
              <a:ext cx="396099" cy="337108"/>
            </a:xfrm>
            <a:custGeom>
              <a:avLst/>
              <a:gdLst>
                <a:gd name="T0" fmla="*/ 32 w 33"/>
                <a:gd name="T1" fmla="*/ 0 h 25"/>
                <a:gd name="T2" fmla="*/ 1 w 33"/>
                <a:gd name="T3" fmla="*/ 0 h 25"/>
                <a:gd name="T4" fmla="*/ 0 w 33"/>
                <a:gd name="T5" fmla="*/ 1 h 25"/>
                <a:gd name="T6" fmla="*/ 0 w 33"/>
                <a:gd name="T7" fmla="*/ 20 h 25"/>
                <a:gd name="T8" fmla="*/ 1 w 33"/>
                <a:gd name="T9" fmla="*/ 22 h 25"/>
                <a:gd name="T10" fmla="*/ 4 w 33"/>
                <a:gd name="T11" fmla="*/ 22 h 25"/>
                <a:gd name="T12" fmla="*/ 3 w 33"/>
                <a:gd name="T13" fmla="*/ 23 h 25"/>
                <a:gd name="T14" fmla="*/ 4 w 33"/>
                <a:gd name="T15" fmla="*/ 24 h 25"/>
                <a:gd name="T16" fmla="*/ 5 w 33"/>
                <a:gd name="T17" fmla="*/ 25 h 25"/>
                <a:gd name="T18" fmla="*/ 6 w 33"/>
                <a:gd name="T19" fmla="*/ 24 h 25"/>
                <a:gd name="T20" fmla="*/ 7 w 33"/>
                <a:gd name="T21" fmla="*/ 22 h 25"/>
                <a:gd name="T22" fmla="*/ 32 w 33"/>
                <a:gd name="T23" fmla="*/ 22 h 25"/>
                <a:gd name="T24" fmla="*/ 33 w 33"/>
                <a:gd name="T25" fmla="*/ 20 h 25"/>
                <a:gd name="T26" fmla="*/ 33 w 33"/>
                <a:gd name="T27" fmla="*/ 1 h 25"/>
                <a:gd name="T28" fmla="*/ 32 w 33"/>
                <a:gd name="T29" fmla="*/ 0 h 25"/>
                <a:gd name="T30" fmla="*/ 6 w 33"/>
                <a:gd name="T31" fmla="*/ 0 h 25"/>
                <a:gd name="T32" fmla="*/ 7 w 33"/>
                <a:gd name="T33" fmla="*/ 1 h 25"/>
                <a:gd name="T34" fmla="*/ 6 w 33"/>
                <a:gd name="T35" fmla="*/ 2 h 25"/>
                <a:gd name="T36" fmla="*/ 6 w 33"/>
                <a:gd name="T37" fmla="*/ 1 h 25"/>
                <a:gd name="T38" fmla="*/ 6 w 33"/>
                <a:gd name="T39" fmla="*/ 0 h 25"/>
                <a:gd name="T40" fmla="*/ 4 w 33"/>
                <a:gd name="T41" fmla="*/ 0 h 25"/>
                <a:gd name="T42" fmla="*/ 5 w 33"/>
                <a:gd name="T43" fmla="*/ 1 h 25"/>
                <a:gd name="T44" fmla="*/ 4 w 33"/>
                <a:gd name="T45" fmla="*/ 2 h 25"/>
                <a:gd name="T46" fmla="*/ 4 w 33"/>
                <a:gd name="T47" fmla="*/ 1 h 25"/>
                <a:gd name="T48" fmla="*/ 4 w 33"/>
                <a:gd name="T49" fmla="*/ 0 h 25"/>
                <a:gd name="T50" fmla="*/ 2 w 33"/>
                <a:gd name="T51" fmla="*/ 0 h 25"/>
                <a:gd name="T52" fmla="*/ 3 w 33"/>
                <a:gd name="T53" fmla="*/ 1 h 25"/>
                <a:gd name="T54" fmla="*/ 2 w 33"/>
                <a:gd name="T55" fmla="*/ 2 h 25"/>
                <a:gd name="T56" fmla="*/ 1 w 33"/>
                <a:gd name="T57" fmla="*/ 1 h 25"/>
                <a:gd name="T58" fmla="*/ 2 w 33"/>
                <a:gd name="T59" fmla="*/ 0 h 25"/>
                <a:gd name="T60" fmla="*/ 31 w 33"/>
                <a:gd name="T61" fmla="*/ 20 h 25"/>
                <a:gd name="T62" fmla="*/ 8 w 33"/>
                <a:gd name="T63" fmla="*/ 20 h 25"/>
                <a:gd name="T64" fmla="*/ 9 w 33"/>
                <a:gd name="T65" fmla="*/ 18 h 25"/>
                <a:gd name="T66" fmla="*/ 12 w 33"/>
                <a:gd name="T67" fmla="*/ 19 h 25"/>
                <a:gd name="T68" fmla="*/ 13 w 33"/>
                <a:gd name="T69" fmla="*/ 19 h 25"/>
                <a:gd name="T70" fmla="*/ 13 w 33"/>
                <a:gd name="T71" fmla="*/ 19 h 25"/>
                <a:gd name="T72" fmla="*/ 13 w 33"/>
                <a:gd name="T73" fmla="*/ 9 h 25"/>
                <a:gd name="T74" fmla="*/ 13 w 33"/>
                <a:gd name="T75" fmla="*/ 8 h 25"/>
                <a:gd name="T76" fmla="*/ 13 w 33"/>
                <a:gd name="T77" fmla="*/ 8 h 25"/>
                <a:gd name="T78" fmla="*/ 4 w 33"/>
                <a:gd name="T79" fmla="*/ 14 h 25"/>
                <a:gd name="T80" fmla="*/ 4 w 33"/>
                <a:gd name="T81" fmla="*/ 14 h 25"/>
                <a:gd name="T82" fmla="*/ 4 w 33"/>
                <a:gd name="T83" fmla="*/ 15 h 25"/>
                <a:gd name="T84" fmla="*/ 7 w 33"/>
                <a:gd name="T85" fmla="*/ 16 h 25"/>
                <a:gd name="T86" fmla="*/ 5 w 33"/>
                <a:gd name="T87" fmla="*/ 20 h 25"/>
                <a:gd name="T88" fmla="*/ 2 w 33"/>
                <a:gd name="T89" fmla="*/ 20 h 25"/>
                <a:gd name="T90" fmla="*/ 2 w 33"/>
                <a:gd name="T91" fmla="*/ 6 h 25"/>
                <a:gd name="T92" fmla="*/ 31 w 33"/>
                <a:gd name="T93" fmla="*/ 6 h 25"/>
                <a:gd name="T94" fmla="*/ 31 w 33"/>
                <a:gd name="T95" fmla="*/ 20 h 25"/>
                <a:gd name="T96" fmla="*/ 31 w 33"/>
                <a:gd name="T97" fmla="*/ 5 h 25"/>
                <a:gd name="T98" fmla="*/ 2 w 33"/>
                <a:gd name="T99" fmla="*/ 5 h 25"/>
                <a:gd name="T100" fmla="*/ 2 w 33"/>
                <a:gd name="T101" fmla="*/ 3 h 25"/>
                <a:gd name="T102" fmla="*/ 31 w 33"/>
                <a:gd name="T103" fmla="*/ 3 h 25"/>
                <a:gd name="T104" fmla="*/ 31 w 33"/>
                <a:gd name="T10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25">
                  <a:moveTo>
                    <a:pt x="32" y="0"/>
                  </a:moveTo>
                  <a:cubicBezTo>
                    <a:pt x="1" y="0"/>
                    <a:pt x="1" y="0"/>
                    <a:pt x="1" y="0"/>
                  </a:cubicBezTo>
                  <a:cubicBezTo>
                    <a:pt x="0" y="0"/>
                    <a:pt x="0" y="0"/>
                    <a:pt x="0" y="1"/>
                  </a:cubicBezTo>
                  <a:cubicBezTo>
                    <a:pt x="0" y="20"/>
                    <a:pt x="0" y="20"/>
                    <a:pt x="0" y="20"/>
                  </a:cubicBezTo>
                  <a:cubicBezTo>
                    <a:pt x="0" y="21"/>
                    <a:pt x="0" y="22"/>
                    <a:pt x="1" y="22"/>
                  </a:cubicBezTo>
                  <a:cubicBezTo>
                    <a:pt x="4" y="22"/>
                    <a:pt x="4" y="22"/>
                    <a:pt x="4" y="22"/>
                  </a:cubicBezTo>
                  <a:cubicBezTo>
                    <a:pt x="3" y="23"/>
                    <a:pt x="3" y="23"/>
                    <a:pt x="3" y="23"/>
                  </a:cubicBezTo>
                  <a:cubicBezTo>
                    <a:pt x="3" y="23"/>
                    <a:pt x="3" y="24"/>
                    <a:pt x="4" y="24"/>
                  </a:cubicBezTo>
                  <a:cubicBezTo>
                    <a:pt x="5" y="25"/>
                    <a:pt x="5" y="25"/>
                    <a:pt x="5" y="25"/>
                  </a:cubicBezTo>
                  <a:cubicBezTo>
                    <a:pt x="5" y="25"/>
                    <a:pt x="6" y="25"/>
                    <a:pt x="6" y="24"/>
                  </a:cubicBezTo>
                  <a:cubicBezTo>
                    <a:pt x="7" y="22"/>
                    <a:pt x="7" y="22"/>
                    <a:pt x="7" y="22"/>
                  </a:cubicBezTo>
                  <a:cubicBezTo>
                    <a:pt x="32" y="22"/>
                    <a:pt x="32" y="22"/>
                    <a:pt x="32" y="22"/>
                  </a:cubicBezTo>
                  <a:cubicBezTo>
                    <a:pt x="32" y="22"/>
                    <a:pt x="33" y="21"/>
                    <a:pt x="33" y="20"/>
                  </a:cubicBezTo>
                  <a:cubicBezTo>
                    <a:pt x="33" y="1"/>
                    <a:pt x="33" y="1"/>
                    <a:pt x="33" y="1"/>
                  </a:cubicBezTo>
                  <a:cubicBezTo>
                    <a:pt x="33" y="0"/>
                    <a:pt x="32" y="0"/>
                    <a:pt x="32" y="0"/>
                  </a:cubicBezTo>
                  <a:close/>
                  <a:moveTo>
                    <a:pt x="6" y="0"/>
                  </a:moveTo>
                  <a:cubicBezTo>
                    <a:pt x="7" y="0"/>
                    <a:pt x="7" y="1"/>
                    <a:pt x="7" y="1"/>
                  </a:cubicBezTo>
                  <a:cubicBezTo>
                    <a:pt x="7" y="2"/>
                    <a:pt x="7" y="2"/>
                    <a:pt x="6" y="2"/>
                  </a:cubicBezTo>
                  <a:cubicBezTo>
                    <a:pt x="6" y="2"/>
                    <a:pt x="6" y="2"/>
                    <a:pt x="6" y="1"/>
                  </a:cubicBezTo>
                  <a:cubicBezTo>
                    <a:pt x="6" y="1"/>
                    <a:pt x="6" y="0"/>
                    <a:pt x="6" y="0"/>
                  </a:cubicBezTo>
                  <a:close/>
                  <a:moveTo>
                    <a:pt x="4" y="0"/>
                  </a:moveTo>
                  <a:cubicBezTo>
                    <a:pt x="5" y="0"/>
                    <a:pt x="5" y="1"/>
                    <a:pt x="5" y="1"/>
                  </a:cubicBezTo>
                  <a:cubicBezTo>
                    <a:pt x="5" y="2"/>
                    <a:pt x="5" y="2"/>
                    <a:pt x="4" y="2"/>
                  </a:cubicBezTo>
                  <a:cubicBezTo>
                    <a:pt x="4" y="2"/>
                    <a:pt x="4" y="2"/>
                    <a:pt x="4" y="1"/>
                  </a:cubicBezTo>
                  <a:cubicBezTo>
                    <a:pt x="4" y="1"/>
                    <a:pt x="4" y="0"/>
                    <a:pt x="4" y="0"/>
                  </a:cubicBezTo>
                  <a:close/>
                  <a:moveTo>
                    <a:pt x="2" y="0"/>
                  </a:moveTo>
                  <a:cubicBezTo>
                    <a:pt x="3" y="0"/>
                    <a:pt x="3" y="1"/>
                    <a:pt x="3" y="1"/>
                  </a:cubicBezTo>
                  <a:cubicBezTo>
                    <a:pt x="3" y="2"/>
                    <a:pt x="3" y="2"/>
                    <a:pt x="2" y="2"/>
                  </a:cubicBezTo>
                  <a:cubicBezTo>
                    <a:pt x="2" y="2"/>
                    <a:pt x="1" y="2"/>
                    <a:pt x="1" y="1"/>
                  </a:cubicBezTo>
                  <a:cubicBezTo>
                    <a:pt x="1" y="1"/>
                    <a:pt x="2" y="0"/>
                    <a:pt x="2" y="0"/>
                  </a:cubicBezTo>
                  <a:close/>
                  <a:moveTo>
                    <a:pt x="31" y="20"/>
                  </a:moveTo>
                  <a:cubicBezTo>
                    <a:pt x="8" y="20"/>
                    <a:pt x="8" y="20"/>
                    <a:pt x="8" y="20"/>
                  </a:cubicBezTo>
                  <a:cubicBezTo>
                    <a:pt x="9" y="18"/>
                    <a:pt x="9" y="18"/>
                    <a:pt x="9" y="18"/>
                  </a:cubicBezTo>
                  <a:cubicBezTo>
                    <a:pt x="12" y="19"/>
                    <a:pt x="12" y="19"/>
                    <a:pt x="12" y="19"/>
                  </a:cubicBezTo>
                  <a:cubicBezTo>
                    <a:pt x="12" y="19"/>
                    <a:pt x="13" y="19"/>
                    <a:pt x="13" y="19"/>
                  </a:cubicBezTo>
                  <a:cubicBezTo>
                    <a:pt x="13" y="19"/>
                    <a:pt x="13" y="19"/>
                    <a:pt x="13" y="19"/>
                  </a:cubicBezTo>
                  <a:cubicBezTo>
                    <a:pt x="13" y="9"/>
                    <a:pt x="13" y="9"/>
                    <a:pt x="13" y="9"/>
                  </a:cubicBezTo>
                  <a:cubicBezTo>
                    <a:pt x="13" y="8"/>
                    <a:pt x="13" y="8"/>
                    <a:pt x="13" y="8"/>
                  </a:cubicBezTo>
                  <a:cubicBezTo>
                    <a:pt x="13" y="8"/>
                    <a:pt x="13" y="8"/>
                    <a:pt x="13" y="8"/>
                  </a:cubicBezTo>
                  <a:cubicBezTo>
                    <a:pt x="4" y="14"/>
                    <a:pt x="4" y="14"/>
                    <a:pt x="4" y="14"/>
                  </a:cubicBezTo>
                  <a:cubicBezTo>
                    <a:pt x="4" y="14"/>
                    <a:pt x="4" y="14"/>
                    <a:pt x="4" y="14"/>
                  </a:cubicBezTo>
                  <a:cubicBezTo>
                    <a:pt x="4" y="15"/>
                    <a:pt x="4" y="15"/>
                    <a:pt x="4" y="15"/>
                  </a:cubicBezTo>
                  <a:cubicBezTo>
                    <a:pt x="7" y="16"/>
                    <a:pt x="7" y="16"/>
                    <a:pt x="7" y="16"/>
                  </a:cubicBezTo>
                  <a:cubicBezTo>
                    <a:pt x="5" y="20"/>
                    <a:pt x="5" y="20"/>
                    <a:pt x="5" y="20"/>
                  </a:cubicBezTo>
                  <a:cubicBezTo>
                    <a:pt x="2" y="20"/>
                    <a:pt x="2" y="20"/>
                    <a:pt x="2" y="20"/>
                  </a:cubicBezTo>
                  <a:cubicBezTo>
                    <a:pt x="2" y="6"/>
                    <a:pt x="2" y="6"/>
                    <a:pt x="2" y="6"/>
                  </a:cubicBezTo>
                  <a:cubicBezTo>
                    <a:pt x="31" y="6"/>
                    <a:pt x="31" y="6"/>
                    <a:pt x="31" y="6"/>
                  </a:cubicBezTo>
                  <a:lnTo>
                    <a:pt x="31" y="20"/>
                  </a:lnTo>
                  <a:close/>
                  <a:moveTo>
                    <a:pt x="31" y="5"/>
                  </a:moveTo>
                  <a:cubicBezTo>
                    <a:pt x="2" y="5"/>
                    <a:pt x="2" y="5"/>
                    <a:pt x="2" y="5"/>
                  </a:cubicBezTo>
                  <a:cubicBezTo>
                    <a:pt x="2" y="3"/>
                    <a:pt x="2" y="3"/>
                    <a:pt x="2" y="3"/>
                  </a:cubicBezTo>
                  <a:cubicBezTo>
                    <a:pt x="31" y="3"/>
                    <a:pt x="31" y="3"/>
                    <a:pt x="31" y="3"/>
                  </a:cubicBezTo>
                  <a:lnTo>
                    <a:pt x="31" y="5"/>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7" name="Group 6"/>
          <p:cNvGrpSpPr/>
          <p:nvPr/>
        </p:nvGrpSpPr>
        <p:grpSpPr>
          <a:xfrm>
            <a:off x="2733093" y="5102212"/>
            <a:ext cx="2279767" cy="449118"/>
            <a:chOff x="534539" y="5115536"/>
            <a:chExt cx="2280361" cy="449235"/>
          </a:xfrm>
        </p:grpSpPr>
        <p:sp>
          <p:nvSpPr>
            <p:cNvPr id="8" name="TextBox 7"/>
            <p:cNvSpPr txBox="1"/>
            <p:nvPr/>
          </p:nvSpPr>
          <p:spPr>
            <a:xfrm>
              <a:off x="534539" y="5115536"/>
              <a:ext cx="2280361" cy="449235"/>
            </a:xfrm>
            <a:prstGeom prst="rect">
              <a:avLst/>
            </a:prstGeom>
            <a:solidFill>
              <a:schemeClr val="bg1">
                <a:lumMod val="95000"/>
              </a:schemeClr>
            </a:solidFill>
            <a:ln>
              <a:solidFill>
                <a:schemeClr val="bg2"/>
              </a:solidFill>
            </a:ln>
          </p:spPr>
          <p:txBody>
            <a:bodyPr wrap="square" lIns="457081" tIns="45708" rIns="0" bIns="0" rtlCol="0" anchor="ctr" anchorCtr="0">
              <a:noAutofit/>
            </a:bodyPr>
            <a:lstStyle/>
            <a:p>
              <a:pPr defTabSz="457200"/>
              <a:r>
                <a:rPr lang="en-GB" sz="1400" dirty="0">
                  <a:solidFill>
                    <a:srgbClr val="4D4E53"/>
                  </a:solidFill>
                </a:rPr>
                <a:t>Service Orchestrator</a:t>
              </a:r>
            </a:p>
          </p:txBody>
        </p:sp>
        <p:sp>
          <p:nvSpPr>
            <p:cNvPr id="9" name="Freeform 87"/>
            <p:cNvSpPr>
              <a:spLocks noEditPoints="1"/>
            </p:cNvSpPr>
            <p:nvPr/>
          </p:nvSpPr>
          <p:spPr bwMode="auto">
            <a:xfrm>
              <a:off x="569552" y="5204172"/>
              <a:ext cx="409480" cy="286840"/>
            </a:xfrm>
            <a:custGeom>
              <a:avLst/>
              <a:gdLst>
                <a:gd name="T0" fmla="*/ 126 w 346"/>
                <a:gd name="T1" fmla="*/ 10 h 226"/>
                <a:gd name="T2" fmla="*/ 16 w 346"/>
                <a:gd name="T3" fmla="*/ 226 h 226"/>
                <a:gd name="T4" fmla="*/ 346 w 346"/>
                <a:gd name="T5" fmla="*/ 177 h 226"/>
                <a:gd name="T6" fmla="*/ 310 w 346"/>
                <a:gd name="T7" fmla="*/ 188 h 226"/>
                <a:gd name="T8" fmla="*/ 182 w 346"/>
                <a:gd name="T9" fmla="*/ 145 h 226"/>
                <a:gd name="T10" fmla="*/ 164 w 346"/>
                <a:gd name="T11" fmla="*/ 177 h 226"/>
                <a:gd name="T12" fmla="*/ 25 w 346"/>
                <a:gd name="T13" fmla="*/ 177 h 226"/>
                <a:gd name="T14" fmla="*/ 85 w 346"/>
                <a:gd name="T15" fmla="*/ 83 h 226"/>
                <a:gd name="T16" fmla="*/ 96 w 346"/>
                <a:gd name="T17" fmla="*/ 87 h 226"/>
                <a:gd name="T18" fmla="*/ 130 w 346"/>
                <a:gd name="T19" fmla="*/ 122 h 226"/>
                <a:gd name="T20" fmla="*/ 155 w 346"/>
                <a:gd name="T21" fmla="*/ 119 h 226"/>
                <a:gd name="T22" fmla="*/ 121 w 346"/>
                <a:gd name="T23" fmla="*/ 96 h 226"/>
                <a:gd name="T24" fmla="*/ 152 w 346"/>
                <a:gd name="T25" fmla="*/ 76 h 226"/>
                <a:gd name="T26" fmla="*/ 152 w 346"/>
                <a:gd name="T27" fmla="*/ 49 h 226"/>
                <a:gd name="T28" fmla="*/ 132 w 346"/>
                <a:gd name="T29" fmla="*/ 60 h 226"/>
                <a:gd name="T30" fmla="*/ 88 w 346"/>
                <a:gd name="T31" fmla="*/ 57 h 226"/>
                <a:gd name="T32" fmla="*/ 164 w 346"/>
                <a:gd name="T33" fmla="*/ 40 h 226"/>
                <a:gd name="T34" fmla="*/ 182 w 346"/>
                <a:gd name="T35" fmla="*/ 115 h 226"/>
                <a:gd name="T36" fmla="*/ 196 w 346"/>
                <a:gd name="T37" fmla="*/ 77 h 226"/>
                <a:gd name="T38" fmla="*/ 221 w 346"/>
                <a:gd name="T39" fmla="*/ 113 h 226"/>
                <a:gd name="T40" fmla="*/ 218 w 346"/>
                <a:gd name="T41" fmla="*/ 145 h 226"/>
                <a:gd name="T42" fmla="*/ 230 w 346"/>
                <a:gd name="T43" fmla="*/ 158 h 226"/>
                <a:gd name="T44" fmla="*/ 242 w 346"/>
                <a:gd name="T45" fmla="*/ 130 h 226"/>
                <a:gd name="T46" fmla="*/ 205 w 346"/>
                <a:gd name="T47" fmla="*/ 93 h 226"/>
                <a:gd name="T48" fmla="*/ 221 w 346"/>
                <a:gd name="T49" fmla="*/ 80 h 226"/>
                <a:gd name="T50" fmla="*/ 230 w 346"/>
                <a:gd name="T51" fmla="*/ 59 h 226"/>
                <a:gd name="T52" fmla="*/ 198 w 346"/>
                <a:gd name="T53" fmla="*/ 64 h 226"/>
                <a:gd name="T54" fmla="*/ 191 w 346"/>
                <a:gd name="T55" fmla="*/ 31 h 226"/>
                <a:gd name="T56" fmla="*/ 251 w 346"/>
                <a:gd name="T57" fmla="*/ 71 h 226"/>
                <a:gd name="T58" fmla="*/ 247 w 346"/>
                <a:gd name="T59" fmla="*/ 111 h 226"/>
                <a:gd name="T60" fmla="*/ 259 w 346"/>
                <a:gd name="T61" fmla="*/ 81 h 226"/>
                <a:gd name="T62" fmla="*/ 301 w 346"/>
                <a:gd name="T63" fmla="*/ 103 h 226"/>
                <a:gd name="T64" fmla="*/ 267 w 346"/>
                <a:gd name="T65" fmla="*/ 152 h 226"/>
                <a:gd name="T66" fmla="*/ 247 w 346"/>
                <a:gd name="T67" fmla="*/ 168 h 226"/>
                <a:gd name="T68" fmla="*/ 272 w 346"/>
                <a:gd name="T69" fmla="*/ 167 h 226"/>
                <a:gd name="T70" fmla="*/ 305 w 346"/>
                <a:gd name="T71" fmla="*/ 117 h 226"/>
                <a:gd name="T72" fmla="*/ 321 w 346"/>
                <a:gd name="T73" fmla="*/ 177 h 226"/>
                <a:gd name="T74" fmla="*/ 148 w 346"/>
                <a:gd name="T75" fmla="*/ 118 h 226"/>
                <a:gd name="T76" fmla="*/ 148 w 346"/>
                <a:gd name="T77" fmla="*/ 120 h 226"/>
                <a:gd name="T78" fmla="*/ 148 w 346"/>
                <a:gd name="T79" fmla="*/ 121 h 226"/>
                <a:gd name="T80" fmla="*/ 147 w 346"/>
                <a:gd name="T81" fmla="*/ 123 h 226"/>
                <a:gd name="T82" fmla="*/ 145 w 346"/>
                <a:gd name="T83" fmla="*/ 125 h 226"/>
                <a:gd name="T84" fmla="*/ 142 w 346"/>
                <a:gd name="T85" fmla="*/ 125 h 226"/>
                <a:gd name="T86" fmla="*/ 147 w 346"/>
                <a:gd name="T87" fmla="*/ 116 h 226"/>
                <a:gd name="T88" fmla="*/ 148 w 346"/>
                <a:gd name="T89" fmla="*/ 117 h 226"/>
                <a:gd name="T90" fmla="*/ 139 w 346"/>
                <a:gd name="T91" fmla="*/ 43 h 226"/>
                <a:gd name="T92" fmla="*/ 139 w 346"/>
                <a:gd name="T93" fmla="*/ 55 h 226"/>
                <a:gd name="T94" fmla="*/ 218 w 346"/>
                <a:gd name="T95" fmla="*/ 164 h 226"/>
                <a:gd name="T96" fmla="*/ 224 w 346"/>
                <a:gd name="T97" fmla="*/ 158 h 226"/>
                <a:gd name="T98" fmla="*/ 228 w 346"/>
                <a:gd name="T99" fmla="*/ 65 h 226"/>
                <a:gd name="T100" fmla="*/ 236 w 346"/>
                <a:gd name="T101" fmla="*/ 71 h 226"/>
                <a:gd name="T102" fmla="*/ 230 w 346"/>
                <a:gd name="T103" fmla="*/ 77 h 226"/>
                <a:gd name="T104" fmla="*/ 250 w 346"/>
                <a:gd name="T105" fmla="*/ 103 h 226"/>
                <a:gd name="T106" fmla="*/ 241 w 346"/>
                <a:gd name="T107" fmla="*/ 97 h 226"/>
                <a:gd name="T108" fmla="*/ 253 w 346"/>
                <a:gd name="T109" fmla="*/ 98 h 226"/>
                <a:gd name="T110" fmla="*/ 259 w 346"/>
                <a:gd name="T111" fmla="*/ 174 h 226"/>
                <a:gd name="T112" fmla="*/ 259 w 346"/>
                <a:gd name="T113" fmla="*/ 16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6" h="226">
                  <a:moveTo>
                    <a:pt x="220" y="10"/>
                  </a:moveTo>
                  <a:cubicBezTo>
                    <a:pt x="185" y="0"/>
                    <a:pt x="182" y="13"/>
                    <a:pt x="173" y="13"/>
                  </a:cubicBezTo>
                  <a:cubicBezTo>
                    <a:pt x="164" y="13"/>
                    <a:pt x="160" y="0"/>
                    <a:pt x="126" y="10"/>
                  </a:cubicBezTo>
                  <a:cubicBezTo>
                    <a:pt x="53" y="31"/>
                    <a:pt x="0" y="98"/>
                    <a:pt x="0" y="177"/>
                  </a:cubicBezTo>
                  <a:cubicBezTo>
                    <a:pt x="0" y="209"/>
                    <a:pt x="0" y="209"/>
                    <a:pt x="0" y="209"/>
                  </a:cubicBezTo>
                  <a:cubicBezTo>
                    <a:pt x="0" y="218"/>
                    <a:pt x="7" y="226"/>
                    <a:pt x="16" y="226"/>
                  </a:cubicBezTo>
                  <a:cubicBezTo>
                    <a:pt x="330" y="226"/>
                    <a:pt x="330" y="226"/>
                    <a:pt x="330" y="226"/>
                  </a:cubicBezTo>
                  <a:cubicBezTo>
                    <a:pt x="339" y="226"/>
                    <a:pt x="346" y="218"/>
                    <a:pt x="346" y="209"/>
                  </a:cubicBezTo>
                  <a:cubicBezTo>
                    <a:pt x="346" y="177"/>
                    <a:pt x="346" y="177"/>
                    <a:pt x="346" y="177"/>
                  </a:cubicBezTo>
                  <a:cubicBezTo>
                    <a:pt x="346" y="98"/>
                    <a:pt x="293" y="31"/>
                    <a:pt x="220" y="10"/>
                  </a:cubicBezTo>
                  <a:close/>
                  <a:moveTo>
                    <a:pt x="321" y="177"/>
                  </a:moveTo>
                  <a:cubicBezTo>
                    <a:pt x="321" y="183"/>
                    <a:pt x="316" y="188"/>
                    <a:pt x="310" y="188"/>
                  </a:cubicBezTo>
                  <a:cubicBezTo>
                    <a:pt x="192" y="188"/>
                    <a:pt x="192" y="188"/>
                    <a:pt x="192" y="188"/>
                  </a:cubicBezTo>
                  <a:cubicBezTo>
                    <a:pt x="186" y="188"/>
                    <a:pt x="182" y="183"/>
                    <a:pt x="182" y="177"/>
                  </a:cubicBezTo>
                  <a:cubicBezTo>
                    <a:pt x="182" y="177"/>
                    <a:pt x="182" y="145"/>
                    <a:pt x="182" y="145"/>
                  </a:cubicBezTo>
                  <a:cubicBezTo>
                    <a:pt x="182" y="140"/>
                    <a:pt x="178" y="137"/>
                    <a:pt x="173" y="137"/>
                  </a:cubicBezTo>
                  <a:cubicBezTo>
                    <a:pt x="168" y="137"/>
                    <a:pt x="164" y="140"/>
                    <a:pt x="164" y="145"/>
                  </a:cubicBezTo>
                  <a:cubicBezTo>
                    <a:pt x="164" y="177"/>
                    <a:pt x="164" y="177"/>
                    <a:pt x="164" y="177"/>
                  </a:cubicBezTo>
                  <a:cubicBezTo>
                    <a:pt x="164" y="183"/>
                    <a:pt x="160" y="188"/>
                    <a:pt x="154" y="188"/>
                  </a:cubicBezTo>
                  <a:cubicBezTo>
                    <a:pt x="36" y="188"/>
                    <a:pt x="36" y="188"/>
                    <a:pt x="36" y="188"/>
                  </a:cubicBezTo>
                  <a:cubicBezTo>
                    <a:pt x="30" y="188"/>
                    <a:pt x="25" y="183"/>
                    <a:pt x="25" y="177"/>
                  </a:cubicBezTo>
                  <a:cubicBezTo>
                    <a:pt x="25" y="140"/>
                    <a:pt x="39" y="105"/>
                    <a:pt x="62" y="79"/>
                  </a:cubicBezTo>
                  <a:cubicBezTo>
                    <a:pt x="67" y="74"/>
                    <a:pt x="72" y="69"/>
                    <a:pt x="77" y="65"/>
                  </a:cubicBezTo>
                  <a:cubicBezTo>
                    <a:pt x="80" y="69"/>
                    <a:pt x="83" y="76"/>
                    <a:pt x="85" y="83"/>
                  </a:cubicBezTo>
                  <a:cubicBezTo>
                    <a:pt x="86" y="86"/>
                    <a:pt x="88" y="87"/>
                    <a:pt x="90" y="88"/>
                  </a:cubicBezTo>
                  <a:cubicBezTo>
                    <a:pt x="90" y="88"/>
                    <a:pt x="91" y="88"/>
                    <a:pt x="92" y="88"/>
                  </a:cubicBezTo>
                  <a:cubicBezTo>
                    <a:pt x="93" y="88"/>
                    <a:pt x="95" y="88"/>
                    <a:pt x="96" y="87"/>
                  </a:cubicBezTo>
                  <a:cubicBezTo>
                    <a:pt x="99" y="84"/>
                    <a:pt x="103" y="82"/>
                    <a:pt x="107" y="81"/>
                  </a:cubicBezTo>
                  <a:cubicBezTo>
                    <a:pt x="106" y="86"/>
                    <a:pt x="106" y="92"/>
                    <a:pt x="108" y="100"/>
                  </a:cubicBezTo>
                  <a:cubicBezTo>
                    <a:pt x="111" y="112"/>
                    <a:pt x="122" y="118"/>
                    <a:pt x="130" y="122"/>
                  </a:cubicBezTo>
                  <a:cubicBezTo>
                    <a:pt x="130" y="122"/>
                    <a:pt x="130" y="122"/>
                    <a:pt x="130" y="122"/>
                  </a:cubicBezTo>
                  <a:cubicBezTo>
                    <a:pt x="131" y="128"/>
                    <a:pt x="136" y="132"/>
                    <a:pt x="142" y="132"/>
                  </a:cubicBezTo>
                  <a:cubicBezTo>
                    <a:pt x="149" y="132"/>
                    <a:pt x="155" y="126"/>
                    <a:pt x="155" y="119"/>
                  </a:cubicBezTo>
                  <a:cubicBezTo>
                    <a:pt x="155" y="112"/>
                    <a:pt x="149" y="107"/>
                    <a:pt x="142" y="107"/>
                  </a:cubicBezTo>
                  <a:cubicBezTo>
                    <a:pt x="139" y="107"/>
                    <a:pt x="136" y="108"/>
                    <a:pt x="134" y="110"/>
                  </a:cubicBezTo>
                  <a:cubicBezTo>
                    <a:pt x="128" y="107"/>
                    <a:pt x="122" y="103"/>
                    <a:pt x="121" y="96"/>
                  </a:cubicBezTo>
                  <a:cubicBezTo>
                    <a:pt x="118" y="85"/>
                    <a:pt x="121" y="80"/>
                    <a:pt x="122" y="79"/>
                  </a:cubicBezTo>
                  <a:cubicBezTo>
                    <a:pt x="131" y="78"/>
                    <a:pt x="140" y="79"/>
                    <a:pt x="145" y="79"/>
                  </a:cubicBezTo>
                  <a:cubicBezTo>
                    <a:pt x="148" y="80"/>
                    <a:pt x="150" y="78"/>
                    <a:pt x="152" y="76"/>
                  </a:cubicBezTo>
                  <a:cubicBezTo>
                    <a:pt x="153" y="73"/>
                    <a:pt x="153" y="71"/>
                    <a:pt x="151" y="69"/>
                  </a:cubicBezTo>
                  <a:cubicBezTo>
                    <a:pt x="148" y="66"/>
                    <a:pt x="147" y="62"/>
                    <a:pt x="146" y="60"/>
                  </a:cubicBezTo>
                  <a:cubicBezTo>
                    <a:pt x="149" y="57"/>
                    <a:pt x="152" y="54"/>
                    <a:pt x="152" y="49"/>
                  </a:cubicBezTo>
                  <a:cubicBezTo>
                    <a:pt x="152" y="42"/>
                    <a:pt x="146" y="36"/>
                    <a:pt x="139" y="36"/>
                  </a:cubicBezTo>
                  <a:cubicBezTo>
                    <a:pt x="132" y="36"/>
                    <a:pt x="126" y="42"/>
                    <a:pt x="126" y="49"/>
                  </a:cubicBezTo>
                  <a:cubicBezTo>
                    <a:pt x="126" y="54"/>
                    <a:pt x="129" y="57"/>
                    <a:pt x="132" y="60"/>
                  </a:cubicBezTo>
                  <a:cubicBezTo>
                    <a:pt x="133" y="61"/>
                    <a:pt x="133" y="63"/>
                    <a:pt x="134" y="65"/>
                  </a:cubicBezTo>
                  <a:cubicBezTo>
                    <a:pt x="123" y="65"/>
                    <a:pt x="107" y="66"/>
                    <a:pt x="95" y="72"/>
                  </a:cubicBezTo>
                  <a:cubicBezTo>
                    <a:pt x="93" y="67"/>
                    <a:pt x="91" y="61"/>
                    <a:pt x="88" y="57"/>
                  </a:cubicBezTo>
                  <a:cubicBezTo>
                    <a:pt x="107" y="43"/>
                    <a:pt x="129" y="34"/>
                    <a:pt x="154" y="31"/>
                  </a:cubicBezTo>
                  <a:cubicBezTo>
                    <a:pt x="154" y="31"/>
                    <a:pt x="155" y="31"/>
                    <a:pt x="155" y="31"/>
                  </a:cubicBezTo>
                  <a:cubicBezTo>
                    <a:pt x="160" y="31"/>
                    <a:pt x="164" y="35"/>
                    <a:pt x="164" y="40"/>
                  </a:cubicBezTo>
                  <a:cubicBezTo>
                    <a:pt x="164" y="115"/>
                    <a:pt x="164" y="115"/>
                    <a:pt x="164" y="115"/>
                  </a:cubicBezTo>
                  <a:cubicBezTo>
                    <a:pt x="164" y="119"/>
                    <a:pt x="168" y="123"/>
                    <a:pt x="173" y="123"/>
                  </a:cubicBezTo>
                  <a:cubicBezTo>
                    <a:pt x="178" y="123"/>
                    <a:pt x="182" y="119"/>
                    <a:pt x="182" y="115"/>
                  </a:cubicBezTo>
                  <a:cubicBezTo>
                    <a:pt x="182" y="70"/>
                    <a:pt x="182" y="70"/>
                    <a:pt x="182" y="70"/>
                  </a:cubicBezTo>
                  <a:cubicBezTo>
                    <a:pt x="185" y="72"/>
                    <a:pt x="189" y="75"/>
                    <a:pt x="194" y="76"/>
                  </a:cubicBezTo>
                  <a:cubicBezTo>
                    <a:pt x="195" y="76"/>
                    <a:pt x="195" y="77"/>
                    <a:pt x="196" y="77"/>
                  </a:cubicBezTo>
                  <a:cubicBezTo>
                    <a:pt x="192" y="83"/>
                    <a:pt x="190" y="91"/>
                    <a:pt x="193" y="98"/>
                  </a:cubicBezTo>
                  <a:cubicBezTo>
                    <a:pt x="197" y="109"/>
                    <a:pt x="206" y="110"/>
                    <a:pt x="213" y="111"/>
                  </a:cubicBezTo>
                  <a:cubicBezTo>
                    <a:pt x="216" y="112"/>
                    <a:pt x="219" y="112"/>
                    <a:pt x="221" y="113"/>
                  </a:cubicBezTo>
                  <a:cubicBezTo>
                    <a:pt x="228" y="117"/>
                    <a:pt x="229" y="124"/>
                    <a:pt x="229" y="129"/>
                  </a:cubicBezTo>
                  <a:cubicBezTo>
                    <a:pt x="228" y="135"/>
                    <a:pt x="226" y="142"/>
                    <a:pt x="222" y="146"/>
                  </a:cubicBezTo>
                  <a:cubicBezTo>
                    <a:pt x="221" y="145"/>
                    <a:pt x="220" y="145"/>
                    <a:pt x="218" y="145"/>
                  </a:cubicBezTo>
                  <a:cubicBezTo>
                    <a:pt x="211" y="145"/>
                    <a:pt x="205" y="151"/>
                    <a:pt x="205" y="158"/>
                  </a:cubicBezTo>
                  <a:cubicBezTo>
                    <a:pt x="205" y="165"/>
                    <a:pt x="211" y="170"/>
                    <a:pt x="218" y="170"/>
                  </a:cubicBezTo>
                  <a:cubicBezTo>
                    <a:pt x="225" y="170"/>
                    <a:pt x="230" y="165"/>
                    <a:pt x="230" y="158"/>
                  </a:cubicBezTo>
                  <a:cubicBezTo>
                    <a:pt x="230" y="157"/>
                    <a:pt x="230" y="157"/>
                    <a:pt x="230" y="156"/>
                  </a:cubicBezTo>
                  <a:cubicBezTo>
                    <a:pt x="230" y="156"/>
                    <a:pt x="230" y="156"/>
                    <a:pt x="230" y="156"/>
                  </a:cubicBezTo>
                  <a:cubicBezTo>
                    <a:pt x="237" y="150"/>
                    <a:pt x="241" y="140"/>
                    <a:pt x="242" y="130"/>
                  </a:cubicBezTo>
                  <a:cubicBezTo>
                    <a:pt x="242" y="117"/>
                    <a:pt x="237" y="107"/>
                    <a:pt x="227" y="102"/>
                  </a:cubicBezTo>
                  <a:cubicBezTo>
                    <a:pt x="223" y="100"/>
                    <a:pt x="219" y="99"/>
                    <a:pt x="215" y="98"/>
                  </a:cubicBezTo>
                  <a:cubicBezTo>
                    <a:pt x="208" y="97"/>
                    <a:pt x="206" y="97"/>
                    <a:pt x="205" y="93"/>
                  </a:cubicBezTo>
                  <a:cubicBezTo>
                    <a:pt x="203" y="89"/>
                    <a:pt x="207" y="83"/>
                    <a:pt x="210" y="80"/>
                  </a:cubicBezTo>
                  <a:cubicBezTo>
                    <a:pt x="212" y="80"/>
                    <a:pt x="214" y="80"/>
                    <a:pt x="216" y="80"/>
                  </a:cubicBezTo>
                  <a:cubicBezTo>
                    <a:pt x="218" y="80"/>
                    <a:pt x="220" y="80"/>
                    <a:pt x="221" y="80"/>
                  </a:cubicBezTo>
                  <a:cubicBezTo>
                    <a:pt x="223" y="82"/>
                    <a:pt x="227" y="84"/>
                    <a:pt x="230" y="84"/>
                  </a:cubicBezTo>
                  <a:cubicBezTo>
                    <a:pt x="237" y="84"/>
                    <a:pt x="243" y="78"/>
                    <a:pt x="243" y="71"/>
                  </a:cubicBezTo>
                  <a:cubicBezTo>
                    <a:pt x="243" y="64"/>
                    <a:pt x="237" y="59"/>
                    <a:pt x="230" y="59"/>
                  </a:cubicBezTo>
                  <a:cubicBezTo>
                    <a:pt x="225" y="59"/>
                    <a:pt x="220" y="62"/>
                    <a:pt x="219" y="67"/>
                  </a:cubicBezTo>
                  <a:cubicBezTo>
                    <a:pt x="219" y="67"/>
                    <a:pt x="219" y="67"/>
                    <a:pt x="219" y="67"/>
                  </a:cubicBezTo>
                  <a:cubicBezTo>
                    <a:pt x="214" y="67"/>
                    <a:pt x="206" y="67"/>
                    <a:pt x="198" y="64"/>
                  </a:cubicBezTo>
                  <a:cubicBezTo>
                    <a:pt x="189" y="61"/>
                    <a:pt x="184" y="56"/>
                    <a:pt x="182" y="52"/>
                  </a:cubicBezTo>
                  <a:cubicBezTo>
                    <a:pt x="182" y="40"/>
                    <a:pt x="182" y="40"/>
                    <a:pt x="182" y="40"/>
                  </a:cubicBezTo>
                  <a:cubicBezTo>
                    <a:pt x="182" y="35"/>
                    <a:pt x="186" y="31"/>
                    <a:pt x="191" y="31"/>
                  </a:cubicBezTo>
                  <a:cubicBezTo>
                    <a:pt x="192" y="31"/>
                    <a:pt x="192" y="31"/>
                    <a:pt x="192" y="31"/>
                  </a:cubicBezTo>
                  <a:cubicBezTo>
                    <a:pt x="221" y="34"/>
                    <a:pt x="246" y="46"/>
                    <a:pt x="267" y="64"/>
                  </a:cubicBezTo>
                  <a:cubicBezTo>
                    <a:pt x="262" y="65"/>
                    <a:pt x="256" y="66"/>
                    <a:pt x="251" y="71"/>
                  </a:cubicBezTo>
                  <a:cubicBezTo>
                    <a:pt x="246" y="75"/>
                    <a:pt x="243" y="80"/>
                    <a:pt x="242" y="87"/>
                  </a:cubicBezTo>
                  <a:cubicBezTo>
                    <a:pt x="237" y="89"/>
                    <a:pt x="234" y="93"/>
                    <a:pt x="234" y="98"/>
                  </a:cubicBezTo>
                  <a:cubicBezTo>
                    <a:pt x="234" y="105"/>
                    <a:pt x="240" y="111"/>
                    <a:pt x="247" y="111"/>
                  </a:cubicBezTo>
                  <a:cubicBezTo>
                    <a:pt x="254" y="111"/>
                    <a:pt x="259" y="105"/>
                    <a:pt x="259" y="98"/>
                  </a:cubicBezTo>
                  <a:cubicBezTo>
                    <a:pt x="259" y="94"/>
                    <a:pt x="258" y="91"/>
                    <a:pt x="255" y="89"/>
                  </a:cubicBezTo>
                  <a:cubicBezTo>
                    <a:pt x="255" y="85"/>
                    <a:pt x="257" y="83"/>
                    <a:pt x="259" y="81"/>
                  </a:cubicBezTo>
                  <a:cubicBezTo>
                    <a:pt x="265" y="75"/>
                    <a:pt x="277" y="76"/>
                    <a:pt x="282" y="77"/>
                  </a:cubicBezTo>
                  <a:cubicBezTo>
                    <a:pt x="282" y="77"/>
                    <a:pt x="282" y="77"/>
                    <a:pt x="282" y="77"/>
                  </a:cubicBezTo>
                  <a:cubicBezTo>
                    <a:pt x="289" y="85"/>
                    <a:pt x="295" y="94"/>
                    <a:pt x="301" y="103"/>
                  </a:cubicBezTo>
                  <a:cubicBezTo>
                    <a:pt x="284" y="102"/>
                    <a:pt x="273" y="112"/>
                    <a:pt x="268" y="119"/>
                  </a:cubicBezTo>
                  <a:cubicBezTo>
                    <a:pt x="267" y="121"/>
                    <a:pt x="267" y="123"/>
                    <a:pt x="268" y="125"/>
                  </a:cubicBezTo>
                  <a:cubicBezTo>
                    <a:pt x="269" y="129"/>
                    <a:pt x="271" y="141"/>
                    <a:pt x="267" y="152"/>
                  </a:cubicBezTo>
                  <a:cubicBezTo>
                    <a:pt x="266" y="153"/>
                    <a:pt x="265" y="155"/>
                    <a:pt x="264" y="156"/>
                  </a:cubicBezTo>
                  <a:cubicBezTo>
                    <a:pt x="263" y="156"/>
                    <a:pt x="261" y="155"/>
                    <a:pt x="259" y="155"/>
                  </a:cubicBezTo>
                  <a:cubicBezTo>
                    <a:pt x="253" y="155"/>
                    <a:pt x="247" y="161"/>
                    <a:pt x="247" y="168"/>
                  </a:cubicBezTo>
                  <a:cubicBezTo>
                    <a:pt x="247" y="175"/>
                    <a:pt x="253" y="181"/>
                    <a:pt x="259" y="181"/>
                  </a:cubicBezTo>
                  <a:cubicBezTo>
                    <a:pt x="266" y="181"/>
                    <a:pt x="272" y="175"/>
                    <a:pt x="272" y="168"/>
                  </a:cubicBezTo>
                  <a:cubicBezTo>
                    <a:pt x="272" y="168"/>
                    <a:pt x="272" y="167"/>
                    <a:pt x="272" y="167"/>
                  </a:cubicBezTo>
                  <a:cubicBezTo>
                    <a:pt x="275" y="164"/>
                    <a:pt x="277" y="160"/>
                    <a:pt x="278" y="157"/>
                  </a:cubicBezTo>
                  <a:cubicBezTo>
                    <a:pt x="284" y="143"/>
                    <a:pt x="282" y="130"/>
                    <a:pt x="281" y="124"/>
                  </a:cubicBezTo>
                  <a:cubicBezTo>
                    <a:pt x="284" y="120"/>
                    <a:pt x="293" y="113"/>
                    <a:pt x="305" y="117"/>
                  </a:cubicBezTo>
                  <a:cubicBezTo>
                    <a:pt x="306" y="117"/>
                    <a:pt x="307" y="117"/>
                    <a:pt x="308" y="117"/>
                  </a:cubicBezTo>
                  <a:cubicBezTo>
                    <a:pt x="316" y="135"/>
                    <a:pt x="321" y="156"/>
                    <a:pt x="321" y="177"/>
                  </a:cubicBezTo>
                  <a:cubicBezTo>
                    <a:pt x="321" y="177"/>
                    <a:pt x="321" y="177"/>
                    <a:pt x="321" y="177"/>
                  </a:cubicBezTo>
                  <a:cubicBezTo>
                    <a:pt x="321" y="177"/>
                    <a:pt x="321" y="177"/>
                    <a:pt x="321" y="177"/>
                  </a:cubicBezTo>
                  <a:close/>
                  <a:moveTo>
                    <a:pt x="148" y="117"/>
                  </a:moveTo>
                  <a:cubicBezTo>
                    <a:pt x="148" y="117"/>
                    <a:pt x="148" y="117"/>
                    <a:pt x="148" y="118"/>
                  </a:cubicBezTo>
                  <a:cubicBezTo>
                    <a:pt x="148" y="118"/>
                    <a:pt x="148" y="118"/>
                    <a:pt x="148" y="118"/>
                  </a:cubicBezTo>
                  <a:cubicBezTo>
                    <a:pt x="148" y="119"/>
                    <a:pt x="148" y="119"/>
                    <a:pt x="148" y="119"/>
                  </a:cubicBezTo>
                  <a:cubicBezTo>
                    <a:pt x="148" y="120"/>
                    <a:pt x="148" y="120"/>
                    <a:pt x="148" y="120"/>
                  </a:cubicBezTo>
                  <a:cubicBezTo>
                    <a:pt x="148" y="120"/>
                    <a:pt x="148" y="120"/>
                    <a:pt x="148" y="120"/>
                  </a:cubicBezTo>
                  <a:cubicBezTo>
                    <a:pt x="148" y="120"/>
                    <a:pt x="148" y="120"/>
                    <a:pt x="148" y="120"/>
                  </a:cubicBezTo>
                  <a:cubicBezTo>
                    <a:pt x="148" y="120"/>
                    <a:pt x="148" y="121"/>
                    <a:pt x="148" y="121"/>
                  </a:cubicBezTo>
                  <a:cubicBezTo>
                    <a:pt x="148" y="121"/>
                    <a:pt x="148" y="121"/>
                    <a:pt x="148" y="121"/>
                  </a:cubicBezTo>
                  <a:cubicBezTo>
                    <a:pt x="148" y="121"/>
                    <a:pt x="148" y="121"/>
                    <a:pt x="148" y="121"/>
                  </a:cubicBezTo>
                  <a:cubicBezTo>
                    <a:pt x="148" y="122"/>
                    <a:pt x="148" y="122"/>
                    <a:pt x="147" y="123"/>
                  </a:cubicBezTo>
                  <a:cubicBezTo>
                    <a:pt x="147" y="123"/>
                    <a:pt x="147" y="123"/>
                    <a:pt x="147" y="123"/>
                  </a:cubicBezTo>
                  <a:cubicBezTo>
                    <a:pt x="147" y="124"/>
                    <a:pt x="146" y="124"/>
                    <a:pt x="146" y="124"/>
                  </a:cubicBezTo>
                  <a:cubicBezTo>
                    <a:pt x="145" y="124"/>
                    <a:pt x="145" y="125"/>
                    <a:pt x="145" y="125"/>
                  </a:cubicBezTo>
                  <a:cubicBezTo>
                    <a:pt x="145" y="125"/>
                    <a:pt x="145" y="125"/>
                    <a:pt x="145" y="125"/>
                  </a:cubicBezTo>
                  <a:cubicBezTo>
                    <a:pt x="144" y="125"/>
                    <a:pt x="144" y="125"/>
                    <a:pt x="143" y="125"/>
                  </a:cubicBezTo>
                  <a:cubicBezTo>
                    <a:pt x="143" y="125"/>
                    <a:pt x="143" y="125"/>
                    <a:pt x="142" y="125"/>
                  </a:cubicBezTo>
                  <a:cubicBezTo>
                    <a:pt x="139" y="125"/>
                    <a:pt x="136" y="123"/>
                    <a:pt x="136" y="119"/>
                  </a:cubicBezTo>
                  <a:cubicBezTo>
                    <a:pt x="136" y="116"/>
                    <a:pt x="139" y="113"/>
                    <a:pt x="142" y="113"/>
                  </a:cubicBezTo>
                  <a:cubicBezTo>
                    <a:pt x="144" y="113"/>
                    <a:pt x="146" y="114"/>
                    <a:pt x="147" y="116"/>
                  </a:cubicBezTo>
                  <a:cubicBezTo>
                    <a:pt x="147" y="116"/>
                    <a:pt x="148" y="116"/>
                    <a:pt x="148" y="117"/>
                  </a:cubicBezTo>
                  <a:cubicBezTo>
                    <a:pt x="148" y="117"/>
                    <a:pt x="148" y="117"/>
                    <a:pt x="148" y="117"/>
                  </a:cubicBezTo>
                  <a:cubicBezTo>
                    <a:pt x="148" y="117"/>
                    <a:pt x="148" y="117"/>
                    <a:pt x="148" y="117"/>
                  </a:cubicBezTo>
                  <a:cubicBezTo>
                    <a:pt x="148" y="117"/>
                    <a:pt x="148" y="117"/>
                    <a:pt x="148" y="117"/>
                  </a:cubicBezTo>
                  <a:close/>
                  <a:moveTo>
                    <a:pt x="133" y="49"/>
                  </a:moveTo>
                  <a:cubicBezTo>
                    <a:pt x="133" y="46"/>
                    <a:pt x="136" y="43"/>
                    <a:pt x="139" y="43"/>
                  </a:cubicBezTo>
                  <a:cubicBezTo>
                    <a:pt x="142" y="43"/>
                    <a:pt x="145" y="46"/>
                    <a:pt x="145" y="49"/>
                  </a:cubicBezTo>
                  <a:cubicBezTo>
                    <a:pt x="145" y="49"/>
                    <a:pt x="145" y="50"/>
                    <a:pt x="145" y="50"/>
                  </a:cubicBezTo>
                  <a:cubicBezTo>
                    <a:pt x="144" y="53"/>
                    <a:pt x="142" y="55"/>
                    <a:pt x="139" y="55"/>
                  </a:cubicBezTo>
                  <a:cubicBezTo>
                    <a:pt x="136" y="55"/>
                    <a:pt x="133" y="52"/>
                    <a:pt x="133" y="49"/>
                  </a:cubicBezTo>
                  <a:close/>
                  <a:moveTo>
                    <a:pt x="224" y="158"/>
                  </a:moveTo>
                  <a:cubicBezTo>
                    <a:pt x="224" y="161"/>
                    <a:pt x="221" y="164"/>
                    <a:pt x="218" y="164"/>
                  </a:cubicBezTo>
                  <a:cubicBezTo>
                    <a:pt x="215" y="164"/>
                    <a:pt x="212" y="161"/>
                    <a:pt x="212" y="158"/>
                  </a:cubicBezTo>
                  <a:cubicBezTo>
                    <a:pt x="212" y="154"/>
                    <a:pt x="215" y="151"/>
                    <a:pt x="218" y="151"/>
                  </a:cubicBezTo>
                  <a:cubicBezTo>
                    <a:pt x="221" y="151"/>
                    <a:pt x="224" y="154"/>
                    <a:pt x="224" y="158"/>
                  </a:cubicBezTo>
                  <a:close/>
                  <a:moveTo>
                    <a:pt x="230" y="77"/>
                  </a:moveTo>
                  <a:cubicBezTo>
                    <a:pt x="227" y="77"/>
                    <a:pt x="224" y="75"/>
                    <a:pt x="224" y="71"/>
                  </a:cubicBezTo>
                  <a:cubicBezTo>
                    <a:pt x="224" y="69"/>
                    <a:pt x="226" y="66"/>
                    <a:pt x="228" y="65"/>
                  </a:cubicBezTo>
                  <a:cubicBezTo>
                    <a:pt x="228" y="65"/>
                    <a:pt x="228" y="65"/>
                    <a:pt x="228" y="65"/>
                  </a:cubicBezTo>
                  <a:cubicBezTo>
                    <a:pt x="229" y="65"/>
                    <a:pt x="230" y="65"/>
                    <a:pt x="230" y="65"/>
                  </a:cubicBezTo>
                  <a:cubicBezTo>
                    <a:pt x="234" y="65"/>
                    <a:pt x="236" y="68"/>
                    <a:pt x="236" y="71"/>
                  </a:cubicBezTo>
                  <a:cubicBezTo>
                    <a:pt x="236" y="74"/>
                    <a:pt x="235" y="76"/>
                    <a:pt x="232" y="77"/>
                  </a:cubicBezTo>
                  <a:cubicBezTo>
                    <a:pt x="232" y="77"/>
                    <a:pt x="232" y="77"/>
                    <a:pt x="232" y="77"/>
                  </a:cubicBezTo>
                  <a:cubicBezTo>
                    <a:pt x="231" y="77"/>
                    <a:pt x="231" y="77"/>
                    <a:pt x="230" y="77"/>
                  </a:cubicBezTo>
                  <a:close/>
                  <a:moveTo>
                    <a:pt x="253" y="98"/>
                  </a:moveTo>
                  <a:cubicBezTo>
                    <a:pt x="253" y="100"/>
                    <a:pt x="252" y="102"/>
                    <a:pt x="251" y="103"/>
                  </a:cubicBezTo>
                  <a:cubicBezTo>
                    <a:pt x="251" y="103"/>
                    <a:pt x="251" y="103"/>
                    <a:pt x="250" y="103"/>
                  </a:cubicBezTo>
                  <a:cubicBezTo>
                    <a:pt x="249" y="104"/>
                    <a:pt x="248" y="105"/>
                    <a:pt x="247" y="105"/>
                  </a:cubicBezTo>
                  <a:cubicBezTo>
                    <a:pt x="244" y="105"/>
                    <a:pt x="241" y="102"/>
                    <a:pt x="241" y="98"/>
                  </a:cubicBezTo>
                  <a:cubicBezTo>
                    <a:pt x="241" y="98"/>
                    <a:pt x="241" y="97"/>
                    <a:pt x="241" y="97"/>
                  </a:cubicBezTo>
                  <a:cubicBezTo>
                    <a:pt x="241" y="97"/>
                    <a:pt x="241" y="97"/>
                    <a:pt x="241" y="97"/>
                  </a:cubicBezTo>
                  <a:cubicBezTo>
                    <a:pt x="242" y="94"/>
                    <a:pt x="244" y="92"/>
                    <a:pt x="247" y="92"/>
                  </a:cubicBezTo>
                  <a:cubicBezTo>
                    <a:pt x="250" y="92"/>
                    <a:pt x="253" y="95"/>
                    <a:pt x="253" y="98"/>
                  </a:cubicBezTo>
                  <a:close/>
                  <a:moveTo>
                    <a:pt x="266" y="168"/>
                  </a:moveTo>
                  <a:cubicBezTo>
                    <a:pt x="266" y="171"/>
                    <a:pt x="264" y="173"/>
                    <a:pt x="261" y="174"/>
                  </a:cubicBezTo>
                  <a:cubicBezTo>
                    <a:pt x="261" y="174"/>
                    <a:pt x="260" y="174"/>
                    <a:pt x="259" y="174"/>
                  </a:cubicBezTo>
                  <a:cubicBezTo>
                    <a:pt x="256" y="174"/>
                    <a:pt x="253" y="171"/>
                    <a:pt x="253" y="168"/>
                  </a:cubicBezTo>
                  <a:cubicBezTo>
                    <a:pt x="253" y="165"/>
                    <a:pt x="255" y="163"/>
                    <a:pt x="258" y="162"/>
                  </a:cubicBezTo>
                  <a:cubicBezTo>
                    <a:pt x="258" y="162"/>
                    <a:pt x="259" y="162"/>
                    <a:pt x="259" y="162"/>
                  </a:cubicBezTo>
                  <a:cubicBezTo>
                    <a:pt x="263" y="162"/>
                    <a:pt x="266" y="165"/>
                    <a:pt x="266" y="1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GB" sz="1600" dirty="0">
                <a:solidFill>
                  <a:prstClr val="black"/>
                </a:solidFill>
                <a:cs typeface="Arial" panose="020B0604020202020204" pitchFamily="34" charset="0"/>
              </a:endParaRPr>
            </a:p>
          </p:txBody>
        </p:sp>
      </p:grpSp>
      <p:grpSp>
        <p:nvGrpSpPr>
          <p:cNvPr id="10" name="Group 9"/>
          <p:cNvGrpSpPr/>
          <p:nvPr/>
        </p:nvGrpSpPr>
        <p:grpSpPr>
          <a:xfrm>
            <a:off x="2733090" y="5654661"/>
            <a:ext cx="2270465" cy="449118"/>
            <a:chOff x="534539" y="5668130"/>
            <a:chExt cx="2271056" cy="449235"/>
          </a:xfrm>
        </p:grpSpPr>
        <p:sp>
          <p:nvSpPr>
            <p:cNvPr id="11" name="TextBox 10"/>
            <p:cNvSpPr txBox="1"/>
            <p:nvPr/>
          </p:nvSpPr>
          <p:spPr>
            <a:xfrm>
              <a:off x="534539" y="5668130"/>
              <a:ext cx="2271056" cy="449235"/>
            </a:xfrm>
            <a:prstGeom prst="rect">
              <a:avLst/>
            </a:prstGeom>
            <a:solidFill>
              <a:schemeClr val="bg1">
                <a:lumMod val="95000"/>
              </a:schemeClr>
            </a:solidFill>
            <a:ln>
              <a:solidFill>
                <a:schemeClr val="bg2"/>
              </a:solidFill>
            </a:ln>
          </p:spPr>
          <p:txBody>
            <a:bodyPr wrap="square" lIns="457081" tIns="45708" rIns="0" bIns="0" rtlCol="0" anchor="ctr" anchorCtr="0">
              <a:noAutofit/>
            </a:bodyPr>
            <a:lstStyle/>
            <a:p>
              <a:pPr defTabSz="457200"/>
              <a:r>
                <a:rPr lang="en-US" sz="1400" dirty="0">
                  <a:solidFill>
                    <a:srgbClr val="4D4E53"/>
                  </a:solidFill>
                </a:rPr>
                <a:t>Active &amp; Available Inventory</a:t>
              </a:r>
            </a:p>
          </p:txBody>
        </p:sp>
        <p:grpSp>
          <p:nvGrpSpPr>
            <p:cNvPr id="12" name="Group 11"/>
            <p:cNvGrpSpPr/>
            <p:nvPr/>
          </p:nvGrpSpPr>
          <p:grpSpPr>
            <a:xfrm>
              <a:off x="620944" y="5725317"/>
              <a:ext cx="305381" cy="381998"/>
              <a:chOff x="620944" y="5725317"/>
              <a:chExt cx="305381" cy="381998"/>
            </a:xfrm>
          </p:grpSpPr>
          <p:sp>
            <p:nvSpPr>
              <p:cNvPr id="13" name="Oval 12"/>
              <p:cNvSpPr/>
              <p:nvPr/>
            </p:nvSpPr>
            <p:spPr>
              <a:xfrm>
                <a:off x="674579" y="5886139"/>
                <a:ext cx="206638" cy="221176"/>
              </a:xfrm>
              <a:prstGeom prst="ellipse">
                <a:avLst/>
              </a:prstGeom>
              <a:solidFill>
                <a:schemeClr val="bg1">
                  <a:lumMod val="95000"/>
                </a:schemeClr>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nvGrpSpPr>
              <p:cNvPr id="14" name="Group 223"/>
              <p:cNvGrpSpPr>
                <a:grpSpLocks noChangeAspect="1"/>
              </p:cNvGrpSpPr>
              <p:nvPr/>
            </p:nvGrpSpPr>
            <p:grpSpPr bwMode="auto">
              <a:xfrm>
                <a:off x="701411" y="5916099"/>
                <a:ext cx="152836" cy="161399"/>
                <a:chOff x="-1432" y="-2628"/>
                <a:chExt cx="1046" cy="1032"/>
              </a:xfrm>
              <a:solidFill>
                <a:schemeClr val="accent2"/>
              </a:solidFill>
            </p:grpSpPr>
            <p:sp>
              <p:nvSpPr>
                <p:cNvPr id="16" name="Freeform 224"/>
                <p:cNvSpPr>
                  <a:spLocks noEditPoints="1"/>
                </p:cNvSpPr>
                <p:nvPr/>
              </p:nvSpPr>
              <p:spPr bwMode="auto">
                <a:xfrm>
                  <a:off x="-1432" y="-2628"/>
                  <a:ext cx="1046" cy="1032"/>
                </a:xfrm>
                <a:custGeom>
                  <a:avLst/>
                  <a:gdLst>
                    <a:gd name="T0" fmla="*/ 38 w 76"/>
                    <a:gd name="T1" fmla="*/ 75 h 75"/>
                    <a:gd name="T2" fmla="*/ 0 w 76"/>
                    <a:gd name="T3" fmla="*/ 38 h 75"/>
                    <a:gd name="T4" fmla="*/ 38 w 76"/>
                    <a:gd name="T5" fmla="*/ 0 h 75"/>
                    <a:gd name="T6" fmla="*/ 76 w 76"/>
                    <a:gd name="T7" fmla="*/ 38 h 75"/>
                    <a:gd name="T8" fmla="*/ 38 w 76"/>
                    <a:gd name="T9" fmla="*/ 75 h 75"/>
                    <a:gd name="T10" fmla="*/ 38 w 76"/>
                    <a:gd name="T11" fmla="*/ 66 h 75"/>
                    <a:gd name="T12" fmla="*/ 66 w 76"/>
                    <a:gd name="T13" fmla="*/ 38 h 75"/>
                    <a:gd name="T14" fmla="*/ 38 w 76"/>
                    <a:gd name="T15" fmla="*/ 9 h 75"/>
                    <a:gd name="T16" fmla="*/ 10 w 76"/>
                    <a:gd name="T17" fmla="*/ 38 h 75"/>
                    <a:gd name="T18" fmla="*/ 38 w 76"/>
                    <a:gd name="T19"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5">
                      <a:moveTo>
                        <a:pt x="38" y="75"/>
                      </a:moveTo>
                      <a:cubicBezTo>
                        <a:pt x="17" y="75"/>
                        <a:pt x="0" y="58"/>
                        <a:pt x="0" y="38"/>
                      </a:cubicBezTo>
                      <a:cubicBezTo>
                        <a:pt x="0" y="17"/>
                        <a:pt x="17" y="0"/>
                        <a:pt x="38" y="0"/>
                      </a:cubicBezTo>
                      <a:cubicBezTo>
                        <a:pt x="59" y="0"/>
                        <a:pt x="76" y="17"/>
                        <a:pt x="76" y="38"/>
                      </a:cubicBezTo>
                      <a:cubicBezTo>
                        <a:pt x="76" y="58"/>
                        <a:pt x="59" y="75"/>
                        <a:pt x="38" y="75"/>
                      </a:cubicBezTo>
                      <a:close/>
                      <a:moveTo>
                        <a:pt x="38" y="66"/>
                      </a:moveTo>
                      <a:cubicBezTo>
                        <a:pt x="54" y="66"/>
                        <a:pt x="66" y="53"/>
                        <a:pt x="66" y="38"/>
                      </a:cubicBezTo>
                      <a:cubicBezTo>
                        <a:pt x="66" y="22"/>
                        <a:pt x="54" y="9"/>
                        <a:pt x="38" y="9"/>
                      </a:cubicBezTo>
                      <a:cubicBezTo>
                        <a:pt x="22" y="9"/>
                        <a:pt x="10" y="22"/>
                        <a:pt x="10" y="38"/>
                      </a:cubicBezTo>
                      <a:cubicBezTo>
                        <a:pt x="10" y="53"/>
                        <a:pt x="22" y="66"/>
                        <a:pt x="38"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34"/>
                  <a:endParaRPr lang="en-US">
                    <a:solidFill>
                      <a:srgbClr val="FFFFFF"/>
                    </a:solidFill>
                  </a:endParaRPr>
                </a:p>
              </p:txBody>
            </p:sp>
            <p:sp>
              <p:nvSpPr>
                <p:cNvPr id="17" name="Freeform 225"/>
                <p:cNvSpPr>
                  <a:spLocks/>
                </p:cNvSpPr>
                <p:nvPr/>
              </p:nvSpPr>
              <p:spPr bwMode="auto">
                <a:xfrm>
                  <a:off x="-939" y="-2379"/>
                  <a:ext cx="344" cy="371"/>
                </a:xfrm>
                <a:custGeom>
                  <a:avLst/>
                  <a:gdLst>
                    <a:gd name="T0" fmla="*/ 4 w 25"/>
                    <a:gd name="T1" fmla="*/ 27 h 27"/>
                    <a:gd name="T2" fmla="*/ 2 w 25"/>
                    <a:gd name="T3" fmla="*/ 26 h 27"/>
                    <a:gd name="T4" fmla="*/ 0 w 25"/>
                    <a:gd name="T5" fmla="*/ 24 h 27"/>
                    <a:gd name="T6" fmla="*/ 0 w 25"/>
                    <a:gd name="T7" fmla="*/ 3 h 27"/>
                    <a:gd name="T8" fmla="*/ 3 w 25"/>
                    <a:gd name="T9" fmla="*/ 0 h 27"/>
                    <a:gd name="T10" fmla="*/ 6 w 25"/>
                    <a:gd name="T11" fmla="*/ 3 h 27"/>
                    <a:gd name="T12" fmla="*/ 6 w 25"/>
                    <a:gd name="T13" fmla="*/ 3 h 27"/>
                    <a:gd name="T14" fmla="*/ 6 w 25"/>
                    <a:gd name="T15" fmla="*/ 20 h 27"/>
                    <a:gd name="T16" fmla="*/ 20 w 25"/>
                    <a:gd name="T17" fmla="*/ 13 h 27"/>
                    <a:gd name="T18" fmla="*/ 24 w 25"/>
                    <a:gd name="T19" fmla="*/ 14 h 27"/>
                    <a:gd name="T20" fmla="*/ 24 w 25"/>
                    <a:gd name="T21" fmla="*/ 14 h 27"/>
                    <a:gd name="T22" fmla="*/ 23 w 25"/>
                    <a:gd name="T23" fmla="*/ 18 h 27"/>
                    <a:gd name="T24" fmla="*/ 23 w 25"/>
                    <a:gd name="T25" fmla="*/ 18 h 27"/>
                    <a:gd name="T26" fmla="*/ 4 w 25"/>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7">
                      <a:moveTo>
                        <a:pt x="4" y="27"/>
                      </a:moveTo>
                      <a:cubicBezTo>
                        <a:pt x="3" y="27"/>
                        <a:pt x="2" y="27"/>
                        <a:pt x="2" y="26"/>
                      </a:cubicBezTo>
                      <a:cubicBezTo>
                        <a:pt x="1" y="26"/>
                        <a:pt x="0" y="25"/>
                        <a:pt x="0" y="24"/>
                      </a:cubicBezTo>
                      <a:cubicBezTo>
                        <a:pt x="0" y="3"/>
                        <a:pt x="0" y="3"/>
                        <a:pt x="0" y="3"/>
                      </a:cubicBezTo>
                      <a:cubicBezTo>
                        <a:pt x="0" y="1"/>
                        <a:pt x="1" y="0"/>
                        <a:pt x="3" y="0"/>
                      </a:cubicBezTo>
                      <a:cubicBezTo>
                        <a:pt x="5" y="0"/>
                        <a:pt x="6" y="1"/>
                        <a:pt x="6" y="3"/>
                      </a:cubicBezTo>
                      <a:cubicBezTo>
                        <a:pt x="6" y="3"/>
                        <a:pt x="6" y="3"/>
                        <a:pt x="6" y="3"/>
                      </a:cubicBezTo>
                      <a:cubicBezTo>
                        <a:pt x="6" y="20"/>
                        <a:pt x="6" y="20"/>
                        <a:pt x="6" y="20"/>
                      </a:cubicBezTo>
                      <a:cubicBezTo>
                        <a:pt x="20" y="13"/>
                        <a:pt x="20" y="13"/>
                        <a:pt x="20" y="13"/>
                      </a:cubicBezTo>
                      <a:cubicBezTo>
                        <a:pt x="22" y="12"/>
                        <a:pt x="23" y="13"/>
                        <a:pt x="24" y="14"/>
                      </a:cubicBezTo>
                      <a:cubicBezTo>
                        <a:pt x="24" y="14"/>
                        <a:pt x="24" y="14"/>
                        <a:pt x="24" y="14"/>
                      </a:cubicBezTo>
                      <a:cubicBezTo>
                        <a:pt x="25" y="15"/>
                        <a:pt x="24" y="17"/>
                        <a:pt x="23" y="18"/>
                      </a:cubicBezTo>
                      <a:cubicBezTo>
                        <a:pt x="23" y="18"/>
                        <a:pt x="23" y="18"/>
                        <a:pt x="23" y="18"/>
                      </a:cubicBezTo>
                      <a:lnTo>
                        <a:pt x="4" y="2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34"/>
                  <a:endParaRPr lang="en-US">
                    <a:solidFill>
                      <a:srgbClr val="FFFFFF"/>
                    </a:solidFill>
                  </a:endParaRPr>
                </a:p>
              </p:txBody>
            </p:sp>
          </p:grpSp>
          <p:sp>
            <p:nvSpPr>
              <p:cNvPr id="15" name="Freeform 36"/>
              <p:cNvSpPr>
                <a:spLocks/>
              </p:cNvSpPr>
              <p:nvPr/>
            </p:nvSpPr>
            <p:spPr bwMode="auto">
              <a:xfrm>
                <a:off x="620944" y="5725317"/>
                <a:ext cx="305381" cy="287781"/>
              </a:xfrm>
              <a:custGeom>
                <a:avLst/>
                <a:gdLst>
                  <a:gd name="T0" fmla="*/ 706 w 760"/>
                  <a:gd name="T1" fmla="*/ 172 h 594"/>
                  <a:gd name="T2" fmla="*/ 678 w 760"/>
                  <a:gd name="T3" fmla="*/ 184 h 594"/>
                  <a:gd name="T4" fmla="*/ 514 w 760"/>
                  <a:gd name="T5" fmla="*/ 176 h 594"/>
                  <a:gd name="T6" fmla="*/ 450 w 760"/>
                  <a:gd name="T7" fmla="*/ 160 h 594"/>
                  <a:gd name="T8" fmla="*/ 432 w 760"/>
                  <a:gd name="T9" fmla="*/ 134 h 594"/>
                  <a:gd name="T10" fmla="*/ 532 w 760"/>
                  <a:gd name="T11" fmla="*/ 68 h 594"/>
                  <a:gd name="T12" fmla="*/ 576 w 760"/>
                  <a:gd name="T13" fmla="*/ 56 h 594"/>
                  <a:gd name="T14" fmla="*/ 568 w 760"/>
                  <a:gd name="T15" fmla="*/ 24 h 594"/>
                  <a:gd name="T16" fmla="*/ 534 w 760"/>
                  <a:gd name="T17" fmla="*/ 20 h 594"/>
                  <a:gd name="T18" fmla="*/ 506 w 760"/>
                  <a:gd name="T19" fmla="*/ 44 h 594"/>
                  <a:gd name="T20" fmla="*/ 508 w 760"/>
                  <a:gd name="T21" fmla="*/ 60 h 594"/>
                  <a:gd name="T22" fmla="*/ 412 w 760"/>
                  <a:gd name="T23" fmla="*/ 122 h 594"/>
                  <a:gd name="T24" fmla="*/ 362 w 760"/>
                  <a:gd name="T25" fmla="*/ 114 h 594"/>
                  <a:gd name="T26" fmla="*/ 338 w 760"/>
                  <a:gd name="T27" fmla="*/ 112 h 594"/>
                  <a:gd name="T28" fmla="*/ 316 w 760"/>
                  <a:gd name="T29" fmla="*/ 64 h 594"/>
                  <a:gd name="T30" fmla="*/ 332 w 760"/>
                  <a:gd name="T31" fmla="*/ 34 h 594"/>
                  <a:gd name="T32" fmla="*/ 326 w 760"/>
                  <a:gd name="T33" fmla="*/ 8 h 594"/>
                  <a:gd name="T34" fmla="*/ 264 w 760"/>
                  <a:gd name="T35" fmla="*/ 8 h 594"/>
                  <a:gd name="T36" fmla="*/ 242 w 760"/>
                  <a:gd name="T37" fmla="*/ 38 h 594"/>
                  <a:gd name="T38" fmla="*/ 272 w 760"/>
                  <a:gd name="T39" fmla="*/ 58 h 594"/>
                  <a:gd name="T40" fmla="*/ 308 w 760"/>
                  <a:gd name="T41" fmla="*/ 92 h 594"/>
                  <a:gd name="T42" fmla="*/ 320 w 760"/>
                  <a:gd name="T43" fmla="*/ 124 h 594"/>
                  <a:gd name="T44" fmla="*/ 274 w 760"/>
                  <a:gd name="T45" fmla="*/ 162 h 594"/>
                  <a:gd name="T46" fmla="*/ 260 w 760"/>
                  <a:gd name="T47" fmla="*/ 178 h 594"/>
                  <a:gd name="T48" fmla="*/ 78 w 760"/>
                  <a:gd name="T49" fmla="*/ 184 h 594"/>
                  <a:gd name="T50" fmla="*/ 58 w 760"/>
                  <a:gd name="T51" fmla="*/ 170 h 594"/>
                  <a:gd name="T52" fmla="*/ 4 w 760"/>
                  <a:gd name="T53" fmla="*/ 196 h 594"/>
                  <a:gd name="T54" fmla="*/ 12 w 760"/>
                  <a:gd name="T55" fmla="*/ 224 h 594"/>
                  <a:gd name="T56" fmla="*/ 56 w 760"/>
                  <a:gd name="T57" fmla="*/ 220 h 594"/>
                  <a:gd name="T58" fmla="*/ 82 w 760"/>
                  <a:gd name="T59" fmla="*/ 202 h 594"/>
                  <a:gd name="T60" fmla="*/ 266 w 760"/>
                  <a:gd name="T61" fmla="*/ 196 h 594"/>
                  <a:gd name="T62" fmla="*/ 290 w 760"/>
                  <a:gd name="T63" fmla="*/ 232 h 594"/>
                  <a:gd name="T64" fmla="*/ 268 w 760"/>
                  <a:gd name="T65" fmla="*/ 304 h 594"/>
                  <a:gd name="T66" fmla="*/ 194 w 760"/>
                  <a:gd name="T67" fmla="*/ 426 h 594"/>
                  <a:gd name="T68" fmla="*/ 106 w 760"/>
                  <a:gd name="T69" fmla="*/ 456 h 594"/>
                  <a:gd name="T70" fmla="*/ 70 w 760"/>
                  <a:gd name="T71" fmla="*/ 516 h 594"/>
                  <a:gd name="T72" fmla="*/ 104 w 760"/>
                  <a:gd name="T73" fmla="*/ 584 h 594"/>
                  <a:gd name="T74" fmla="*/ 188 w 760"/>
                  <a:gd name="T75" fmla="*/ 586 h 594"/>
                  <a:gd name="T76" fmla="*/ 256 w 760"/>
                  <a:gd name="T77" fmla="*/ 526 h 594"/>
                  <a:gd name="T78" fmla="*/ 256 w 760"/>
                  <a:gd name="T79" fmla="*/ 464 h 594"/>
                  <a:gd name="T80" fmla="*/ 218 w 760"/>
                  <a:gd name="T81" fmla="*/ 432 h 594"/>
                  <a:gd name="T82" fmla="*/ 322 w 760"/>
                  <a:gd name="T83" fmla="*/ 248 h 594"/>
                  <a:gd name="T84" fmla="*/ 374 w 760"/>
                  <a:gd name="T85" fmla="*/ 242 h 594"/>
                  <a:gd name="T86" fmla="*/ 426 w 760"/>
                  <a:gd name="T87" fmla="*/ 274 h 594"/>
                  <a:gd name="T88" fmla="*/ 540 w 760"/>
                  <a:gd name="T89" fmla="*/ 404 h 594"/>
                  <a:gd name="T90" fmla="*/ 516 w 760"/>
                  <a:gd name="T91" fmla="*/ 462 h 594"/>
                  <a:gd name="T92" fmla="*/ 548 w 760"/>
                  <a:gd name="T93" fmla="*/ 514 h 594"/>
                  <a:gd name="T94" fmla="*/ 624 w 760"/>
                  <a:gd name="T95" fmla="*/ 518 h 594"/>
                  <a:gd name="T96" fmla="*/ 680 w 760"/>
                  <a:gd name="T97" fmla="*/ 448 h 594"/>
                  <a:gd name="T98" fmla="*/ 648 w 760"/>
                  <a:gd name="T99" fmla="*/ 388 h 594"/>
                  <a:gd name="T100" fmla="*/ 572 w 760"/>
                  <a:gd name="T101" fmla="*/ 384 h 594"/>
                  <a:gd name="T102" fmla="*/ 484 w 760"/>
                  <a:gd name="T103" fmla="*/ 308 h 594"/>
                  <a:gd name="T104" fmla="*/ 414 w 760"/>
                  <a:gd name="T105" fmla="*/ 226 h 594"/>
                  <a:gd name="T106" fmla="*/ 446 w 760"/>
                  <a:gd name="T107" fmla="*/ 192 h 594"/>
                  <a:gd name="T108" fmla="*/ 640 w 760"/>
                  <a:gd name="T109" fmla="*/ 200 h 594"/>
                  <a:gd name="T110" fmla="*/ 674 w 760"/>
                  <a:gd name="T111" fmla="*/ 208 h 594"/>
                  <a:gd name="T112" fmla="*/ 714 w 760"/>
                  <a:gd name="T113" fmla="*/ 232 h 594"/>
                  <a:gd name="T114" fmla="*/ 758 w 760"/>
                  <a:gd name="T115" fmla="*/ 212 h 594"/>
                  <a:gd name="T116" fmla="*/ 746 w 760"/>
                  <a:gd name="T117" fmla="*/ 18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0" h="594">
                    <a:moveTo>
                      <a:pt x="746" y="180"/>
                    </a:moveTo>
                    <a:lnTo>
                      <a:pt x="746" y="180"/>
                    </a:lnTo>
                    <a:lnTo>
                      <a:pt x="736" y="176"/>
                    </a:lnTo>
                    <a:lnTo>
                      <a:pt x="726" y="172"/>
                    </a:lnTo>
                    <a:lnTo>
                      <a:pt x="716" y="170"/>
                    </a:lnTo>
                    <a:lnTo>
                      <a:pt x="706" y="172"/>
                    </a:lnTo>
                    <a:lnTo>
                      <a:pt x="706" y="172"/>
                    </a:lnTo>
                    <a:lnTo>
                      <a:pt x="698" y="174"/>
                    </a:lnTo>
                    <a:lnTo>
                      <a:pt x="690" y="176"/>
                    </a:lnTo>
                    <a:lnTo>
                      <a:pt x="684" y="180"/>
                    </a:lnTo>
                    <a:lnTo>
                      <a:pt x="678" y="184"/>
                    </a:lnTo>
                    <a:lnTo>
                      <a:pt x="678" y="184"/>
                    </a:lnTo>
                    <a:lnTo>
                      <a:pt x="674" y="188"/>
                    </a:lnTo>
                    <a:lnTo>
                      <a:pt x="670" y="188"/>
                    </a:lnTo>
                    <a:lnTo>
                      <a:pt x="670" y="188"/>
                    </a:lnTo>
                    <a:lnTo>
                      <a:pt x="592" y="182"/>
                    </a:lnTo>
                    <a:lnTo>
                      <a:pt x="514" y="176"/>
                    </a:lnTo>
                    <a:lnTo>
                      <a:pt x="514" y="176"/>
                    </a:lnTo>
                    <a:lnTo>
                      <a:pt x="456" y="172"/>
                    </a:lnTo>
                    <a:lnTo>
                      <a:pt x="456" y="172"/>
                    </a:lnTo>
                    <a:lnTo>
                      <a:pt x="452" y="172"/>
                    </a:lnTo>
                    <a:lnTo>
                      <a:pt x="450" y="170"/>
                    </a:lnTo>
                    <a:lnTo>
                      <a:pt x="450" y="170"/>
                    </a:lnTo>
                    <a:lnTo>
                      <a:pt x="450" y="160"/>
                    </a:lnTo>
                    <a:lnTo>
                      <a:pt x="446" y="150"/>
                    </a:lnTo>
                    <a:lnTo>
                      <a:pt x="442" y="142"/>
                    </a:lnTo>
                    <a:lnTo>
                      <a:pt x="434" y="136"/>
                    </a:lnTo>
                    <a:lnTo>
                      <a:pt x="434" y="136"/>
                    </a:lnTo>
                    <a:lnTo>
                      <a:pt x="432" y="134"/>
                    </a:lnTo>
                    <a:lnTo>
                      <a:pt x="432" y="134"/>
                    </a:lnTo>
                    <a:lnTo>
                      <a:pt x="434" y="132"/>
                    </a:lnTo>
                    <a:lnTo>
                      <a:pt x="434" y="132"/>
                    </a:lnTo>
                    <a:lnTo>
                      <a:pt x="518" y="70"/>
                    </a:lnTo>
                    <a:lnTo>
                      <a:pt x="518" y="70"/>
                    </a:lnTo>
                    <a:lnTo>
                      <a:pt x="524" y="68"/>
                    </a:lnTo>
                    <a:lnTo>
                      <a:pt x="532" y="68"/>
                    </a:lnTo>
                    <a:lnTo>
                      <a:pt x="532" y="68"/>
                    </a:lnTo>
                    <a:lnTo>
                      <a:pt x="544" y="68"/>
                    </a:lnTo>
                    <a:lnTo>
                      <a:pt x="556" y="66"/>
                    </a:lnTo>
                    <a:lnTo>
                      <a:pt x="566" y="62"/>
                    </a:lnTo>
                    <a:lnTo>
                      <a:pt x="576" y="56"/>
                    </a:lnTo>
                    <a:lnTo>
                      <a:pt x="576" y="56"/>
                    </a:lnTo>
                    <a:lnTo>
                      <a:pt x="580" y="48"/>
                    </a:lnTo>
                    <a:lnTo>
                      <a:pt x="582" y="42"/>
                    </a:lnTo>
                    <a:lnTo>
                      <a:pt x="580" y="34"/>
                    </a:lnTo>
                    <a:lnTo>
                      <a:pt x="574" y="28"/>
                    </a:lnTo>
                    <a:lnTo>
                      <a:pt x="574" y="28"/>
                    </a:lnTo>
                    <a:lnTo>
                      <a:pt x="568" y="24"/>
                    </a:lnTo>
                    <a:lnTo>
                      <a:pt x="568" y="24"/>
                    </a:lnTo>
                    <a:lnTo>
                      <a:pt x="554" y="20"/>
                    </a:lnTo>
                    <a:lnTo>
                      <a:pt x="554" y="20"/>
                    </a:lnTo>
                    <a:lnTo>
                      <a:pt x="542" y="20"/>
                    </a:lnTo>
                    <a:lnTo>
                      <a:pt x="542" y="20"/>
                    </a:lnTo>
                    <a:lnTo>
                      <a:pt x="534" y="20"/>
                    </a:lnTo>
                    <a:lnTo>
                      <a:pt x="526" y="24"/>
                    </a:lnTo>
                    <a:lnTo>
                      <a:pt x="518" y="28"/>
                    </a:lnTo>
                    <a:lnTo>
                      <a:pt x="510" y="32"/>
                    </a:lnTo>
                    <a:lnTo>
                      <a:pt x="510" y="32"/>
                    </a:lnTo>
                    <a:lnTo>
                      <a:pt x="508" y="38"/>
                    </a:lnTo>
                    <a:lnTo>
                      <a:pt x="506" y="44"/>
                    </a:lnTo>
                    <a:lnTo>
                      <a:pt x="506" y="50"/>
                    </a:lnTo>
                    <a:lnTo>
                      <a:pt x="510" y="56"/>
                    </a:lnTo>
                    <a:lnTo>
                      <a:pt x="510" y="56"/>
                    </a:lnTo>
                    <a:lnTo>
                      <a:pt x="510" y="58"/>
                    </a:lnTo>
                    <a:lnTo>
                      <a:pt x="510" y="58"/>
                    </a:lnTo>
                    <a:lnTo>
                      <a:pt x="508" y="60"/>
                    </a:lnTo>
                    <a:lnTo>
                      <a:pt x="508" y="60"/>
                    </a:lnTo>
                    <a:lnTo>
                      <a:pt x="426" y="120"/>
                    </a:lnTo>
                    <a:lnTo>
                      <a:pt x="426" y="120"/>
                    </a:lnTo>
                    <a:lnTo>
                      <a:pt x="418" y="122"/>
                    </a:lnTo>
                    <a:lnTo>
                      <a:pt x="414" y="122"/>
                    </a:lnTo>
                    <a:lnTo>
                      <a:pt x="412" y="122"/>
                    </a:lnTo>
                    <a:lnTo>
                      <a:pt x="412" y="122"/>
                    </a:lnTo>
                    <a:lnTo>
                      <a:pt x="410" y="120"/>
                    </a:lnTo>
                    <a:lnTo>
                      <a:pt x="410" y="120"/>
                    </a:lnTo>
                    <a:lnTo>
                      <a:pt x="394" y="116"/>
                    </a:lnTo>
                    <a:lnTo>
                      <a:pt x="378" y="114"/>
                    </a:lnTo>
                    <a:lnTo>
                      <a:pt x="362" y="114"/>
                    </a:lnTo>
                    <a:lnTo>
                      <a:pt x="344" y="116"/>
                    </a:lnTo>
                    <a:lnTo>
                      <a:pt x="344" y="116"/>
                    </a:lnTo>
                    <a:lnTo>
                      <a:pt x="342" y="116"/>
                    </a:lnTo>
                    <a:lnTo>
                      <a:pt x="340" y="114"/>
                    </a:lnTo>
                    <a:lnTo>
                      <a:pt x="340" y="114"/>
                    </a:lnTo>
                    <a:lnTo>
                      <a:pt x="338" y="112"/>
                    </a:lnTo>
                    <a:lnTo>
                      <a:pt x="342" y="120"/>
                    </a:lnTo>
                    <a:lnTo>
                      <a:pt x="344" y="128"/>
                    </a:lnTo>
                    <a:lnTo>
                      <a:pt x="344" y="128"/>
                    </a:lnTo>
                    <a:lnTo>
                      <a:pt x="344" y="128"/>
                    </a:lnTo>
                    <a:lnTo>
                      <a:pt x="316" y="64"/>
                    </a:lnTo>
                    <a:lnTo>
                      <a:pt x="316" y="64"/>
                    </a:lnTo>
                    <a:lnTo>
                      <a:pt x="310" y="50"/>
                    </a:lnTo>
                    <a:lnTo>
                      <a:pt x="310" y="50"/>
                    </a:lnTo>
                    <a:lnTo>
                      <a:pt x="314" y="50"/>
                    </a:lnTo>
                    <a:lnTo>
                      <a:pt x="314" y="50"/>
                    </a:lnTo>
                    <a:lnTo>
                      <a:pt x="324" y="44"/>
                    </a:lnTo>
                    <a:lnTo>
                      <a:pt x="332" y="34"/>
                    </a:lnTo>
                    <a:lnTo>
                      <a:pt x="332" y="34"/>
                    </a:lnTo>
                    <a:lnTo>
                      <a:pt x="336" y="28"/>
                    </a:lnTo>
                    <a:lnTo>
                      <a:pt x="336" y="20"/>
                    </a:lnTo>
                    <a:lnTo>
                      <a:pt x="332" y="12"/>
                    </a:lnTo>
                    <a:lnTo>
                      <a:pt x="326" y="8"/>
                    </a:lnTo>
                    <a:lnTo>
                      <a:pt x="326" y="8"/>
                    </a:lnTo>
                    <a:lnTo>
                      <a:pt x="316" y="2"/>
                    </a:lnTo>
                    <a:lnTo>
                      <a:pt x="306" y="0"/>
                    </a:lnTo>
                    <a:lnTo>
                      <a:pt x="306" y="0"/>
                    </a:lnTo>
                    <a:lnTo>
                      <a:pt x="292" y="0"/>
                    </a:lnTo>
                    <a:lnTo>
                      <a:pt x="278" y="4"/>
                    </a:lnTo>
                    <a:lnTo>
                      <a:pt x="264" y="8"/>
                    </a:lnTo>
                    <a:lnTo>
                      <a:pt x="252" y="18"/>
                    </a:lnTo>
                    <a:lnTo>
                      <a:pt x="252" y="18"/>
                    </a:lnTo>
                    <a:lnTo>
                      <a:pt x="246" y="24"/>
                    </a:lnTo>
                    <a:lnTo>
                      <a:pt x="244" y="32"/>
                    </a:lnTo>
                    <a:lnTo>
                      <a:pt x="244" y="32"/>
                    </a:lnTo>
                    <a:lnTo>
                      <a:pt x="242" y="38"/>
                    </a:lnTo>
                    <a:lnTo>
                      <a:pt x="244" y="44"/>
                    </a:lnTo>
                    <a:lnTo>
                      <a:pt x="250" y="50"/>
                    </a:lnTo>
                    <a:lnTo>
                      <a:pt x="256" y="54"/>
                    </a:lnTo>
                    <a:lnTo>
                      <a:pt x="256" y="54"/>
                    </a:lnTo>
                    <a:lnTo>
                      <a:pt x="264" y="56"/>
                    </a:lnTo>
                    <a:lnTo>
                      <a:pt x="272" y="58"/>
                    </a:lnTo>
                    <a:lnTo>
                      <a:pt x="290" y="58"/>
                    </a:lnTo>
                    <a:lnTo>
                      <a:pt x="290" y="58"/>
                    </a:lnTo>
                    <a:lnTo>
                      <a:pt x="294" y="58"/>
                    </a:lnTo>
                    <a:lnTo>
                      <a:pt x="296" y="60"/>
                    </a:lnTo>
                    <a:lnTo>
                      <a:pt x="296" y="60"/>
                    </a:lnTo>
                    <a:lnTo>
                      <a:pt x="308" y="92"/>
                    </a:lnTo>
                    <a:lnTo>
                      <a:pt x="308" y="92"/>
                    </a:lnTo>
                    <a:lnTo>
                      <a:pt x="314" y="106"/>
                    </a:lnTo>
                    <a:lnTo>
                      <a:pt x="322" y="120"/>
                    </a:lnTo>
                    <a:lnTo>
                      <a:pt x="322" y="120"/>
                    </a:lnTo>
                    <a:lnTo>
                      <a:pt x="322" y="124"/>
                    </a:lnTo>
                    <a:lnTo>
                      <a:pt x="320" y="124"/>
                    </a:lnTo>
                    <a:lnTo>
                      <a:pt x="320" y="124"/>
                    </a:lnTo>
                    <a:lnTo>
                      <a:pt x="300" y="134"/>
                    </a:lnTo>
                    <a:lnTo>
                      <a:pt x="300" y="134"/>
                    </a:lnTo>
                    <a:lnTo>
                      <a:pt x="290" y="142"/>
                    </a:lnTo>
                    <a:lnTo>
                      <a:pt x="280" y="152"/>
                    </a:lnTo>
                    <a:lnTo>
                      <a:pt x="274" y="162"/>
                    </a:lnTo>
                    <a:lnTo>
                      <a:pt x="268" y="174"/>
                    </a:lnTo>
                    <a:lnTo>
                      <a:pt x="268" y="174"/>
                    </a:lnTo>
                    <a:lnTo>
                      <a:pt x="264" y="176"/>
                    </a:lnTo>
                    <a:lnTo>
                      <a:pt x="264" y="176"/>
                    </a:lnTo>
                    <a:lnTo>
                      <a:pt x="260" y="178"/>
                    </a:lnTo>
                    <a:lnTo>
                      <a:pt x="260" y="178"/>
                    </a:lnTo>
                    <a:lnTo>
                      <a:pt x="148" y="184"/>
                    </a:lnTo>
                    <a:lnTo>
                      <a:pt x="148" y="184"/>
                    </a:lnTo>
                    <a:lnTo>
                      <a:pt x="84" y="186"/>
                    </a:lnTo>
                    <a:lnTo>
                      <a:pt x="84" y="186"/>
                    </a:lnTo>
                    <a:lnTo>
                      <a:pt x="80" y="186"/>
                    </a:lnTo>
                    <a:lnTo>
                      <a:pt x="78" y="184"/>
                    </a:lnTo>
                    <a:lnTo>
                      <a:pt x="78" y="184"/>
                    </a:lnTo>
                    <a:lnTo>
                      <a:pt x="74" y="178"/>
                    </a:lnTo>
                    <a:lnTo>
                      <a:pt x="70" y="174"/>
                    </a:lnTo>
                    <a:lnTo>
                      <a:pt x="70" y="174"/>
                    </a:lnTo>
                    <a:lnTo>
                      <a:pt x="64" y="172"/>
                    </a:lnTo>
                    <a:lnTo>
                      <a:pt x="58" y="170"/>
                    </a:lnTo>
                    <a:lnTo>
                      <a:pt x="46" y="170"/>
                    </a:lnTo>
                    <a:lnTo>
                      <a:pt x="46" y="170"/>
                    </a:lnTo>
                    <a:lnTo>
                      <a:pt x="34" y="174"/>
                    </a:lnTo>
                    <a:lnTo>
                      <a:pt x="22" y="178"/>
                    </a:lnTo>
                    <a:lnTo>
                      <a:pt x="12" y="186"/>
                    </a:lnTo>
                    <a:lnTo>
                      <a:pt x="4" y="196"/>
                    </a:lnTo>
                    <a:lnTo>
                      <a:pt x="4" y="196"/>
                    </a:lnTo>
                    <a:lnTo>
                      <a:pt x="0" y="206"/>
                    </a:lnTo>
                    <a:lnTo>
                      <a:pt x="0" y="206"/>
                    </a:lnTo>
                    <a:lnTo>
                      <a:pt x="2" y="214"/>
                    </a:lnTo>
                    <a:lnTo>
                      <a:pt x="6" y="220"/>
                    </a:lnTo>
                    <a:lnTo>
                      <a:pt x="12" y="224"/>
                    </a:lnTo>
                    <a:lnTo>
                      <a:pt x="20" y="226"/>
                    </a:lnTo>
                    <a:lnTo>
                      <a:pt x="20" y="226"/>
                    </a:lnTo>
                    <a:lnTo>
                      <a:pt x="34" y="226"/>
                    </a:lnTo>
                    <a:lnTo>
                      <a:pt x="34" y="226"/>
                    </a:lnTo>
                    <a:lnTo>
                      <a:pt x="46" y="224"/>
                    </a:lnTo>
                    <a:lnTo>
                      <a:pt x="56" y="220"/>
                    </a:lnTo>
                    <a:lnTo>
                      <a:pt x="66" y="214"/>
                    </a:lnTo>
                    <a:lnTo>
                      <a:pt x="74" y="204"/>
                    </a:lnTo>
                    <a:lnTo>
                      <a:pt x="74" y="204"/>
                    </a:lnTo>
                    <a:lnTo>
                      <a:pt x="78" y="202"/>
                    </a:lnTo>
                    <a:lnTo>
                      <a:pt x="82" y="202"/>
                    </a:lnTo>
                    <a:lnTo>
                      <a:pt x="82" y="202"/>
                    </a:lnTo>
                    <a:lnTo>
                      <a:pt x="206" y="194"/>
                    </a:lnTo>
                    <a:lnTo>
                      <a:pt x="206" y="194"/>
                    </a:lnTo>
                    <a:lnTo>
                      <a:pt x="262" y="192"/>
                    </a:lnTo>
                    <a:lnTo>
                      <a:pt x="262" y="192"/>
                    </a:lnTo>
                    <a:lnTo>
                      <a:pt x="264" y="192"/>
                    </a:lnTo>
                    <a:lnTo>
                      <a:pt x="266" y="196"/>
                    </a:lnTo>
                    <a:lnTo>
                      <a:pt x="266" y="196"/>
                    </a:lnTo>
                    <a:lnTo>
                      <a:pt x="268" y="202"/>
                    </a:lnTo>
                    <a:lnTo>
                      <a:pt x="268" y="202"/>
                    </a:lnTo>
                    <a:lnTo>
                      <a:pt x="272" y="214"/>
                    </a:lnTo>
                    <a:lnTo>
                      <a:pt x="280" y="224"/>
                    </a:lnTo>
                    <a:lnTo>
                      <a:pt x="290" y="232"/>
                    </a:lnTo>
                    <a:lnTo>
                      <a:pt x="302" y="238"/>
                    </a:lnTo>
                    <a:lnTo>
                      <a:pt x="302" y="238"/>
                    </a:lnTo>
                    <a:lnTo>
                      <a:pt x="304" y="240"/>
                    </a:lnTo>
                    <a:lnTo>
                      <a:pt x="304" y="244"/>
                    </a:lnTo>
                    <a:lnTo>
                      <a:pt x="304" y="244"/>
                    </a:lnTo>
                    <a:lnTo>
                      <a:pt x="268" y="304"/>
                    </a:lnTo>
                    <a:lnTo>
                      <a:pt x="268" y="304"/>
                    </a:lnTo>
                    <a:lnTo>
                      <a:pt x="198" y="424"/>
                    </a:lnTo>
                    <a:lnTo>
                      <a:pt x="198" y="424"/>
                    </a:lnTo>
                    <a:lnTo>
                      <a:pt x="196" y="426"/>
                    </a:lnTo>
                    <a:lnTo>
                      <a:pt x="194" y="426"/>
                    </a:lnTo>
                    <a:lnTo>
                      <a:pt x="194" y="426"/>
                    </a:lnTo>
                    <a:lnTo>
                      <a:pt x="184" y="426"/>
                    </a:lnTo>
                    <a:lnTo>
                      <a:pt x="184" y="426"/>
                    </a:lnTo>
                    <a:lnTo>
                      <a:pt x="162" y="428"/>
                    </a:lnTo>
                    <a:lnTo>
                      <a:pt x="142" y="434"/>
                    </a:lnTo>
                    <a:lnTo>
                      <a:pt x="124" y="444"/>
                    </a:lnTo>
                    <a:lnTo>
                      <a:pt x="106" y="456"/>
                    </a:lnTo>
                    <a:lnTo>
                      <a:pt x="106" y="456"/>
                    </a:lnTo>
                    <a:lnTo>
                      <a:pt x="92" y="470"/>
                    </a:lnTo>
                    <a:lnTo>
                      <a:pt x="82" y="484"/>
                    </a:lnTo>
                    <a:lnTo>
                      <a:pt x="76" y="498"/>
                    </a:lnTo>
                    <a:lnTo>
                      <a:pt x="70" y="516"/>
                    </a:lnTo>
                    <a:lnTo>
                      <a:pt x="70" y="516"/>
                    </a:lnTo>
                    <a:lnTo>
                      <a:pt x="70" y="534"/>
                    </a:lnTo>
                    <a:lnTo>
                      <a:pt x="74" y="548"/>
                    </a:lnTo>
                    <a:lnTo>
                      <a:pt x="82" y="562"/>
                    </a:lnTo>
                    <a:lnTo>
                      <a:pt x="92" y="574"/>
                    </a:lnTo>
                    <a:lnTo>
                      <a:pt x="92" y="574"/>
                    </a:lnTo>
                    <a:lnTo>
                      <a:pt x="104" y="584"/>
                    </a:lnTo>
                    <a:lnTo>
                      <a:pt x="118" y="588"/>
                    </a:lnTo>
                    <a:lnTo>
                      <a:pt x="132" y="592"/>
                    </a:lnTo>
                    <a:lnTo>
                      <a:pt x="148" y="594"/>
                    </a:lnTo>
                    <a:lnTo>
                      <a:pt x="148" y="594"/>
                    </a:lnTo>
                    <a:lnTo>
                      <a:pt x="168" y="592"/>
                    </a:lnTo>
                    <a:lnTo>
                      <a:pt x="188" y="586"/>
                    </a:lnTo>
                    <a:lnTo>
                      <a:pt x="206" y="578"/>
                    </a:lnTo>
                    <a:lnTo>
                      <a:pt x="222" y="566"/>
                    </a:lnTo>
                    <a:lnTo>
                      <a:pt x="222" y="566"/>
                    </a:lnTo>
                    <a:lnTo>
                      <a:pt x="236" y="554"/>
                    </a:lnTo>
                    <a:lnTo>
                      <a:pt x="248" y="542"/>
                    </a:lnTo>
                    <a:lnTo>
                      <a:pt x="256" y="526"/>
                    </a:lnTo>
                    <a:lnTo>
                      <a:pt x="262" y="508"/>
                    </a:lnTo>
                    <a:lnTo>
                      <a:pt x="262" y="508"/>
                    </a:lnTo>
                    <a:lnTo>
                      <a:pt x="264" y="496"/>
                    </a:lnTo>
                    <a:lnTo>
                      <a:pt x="262" y="486"/>
                    </a:lnTo>
                    <a:lnTo>
                      <a:pt x="260" y="474"/>
                    </a:lnTo>
                    <a:lnTo>
                      <a:pt x="256" y="464"/>
                    </a:lnTo>
                    <a:lnTo>
                      <a:pt x="250" y="454"/>
                    </a:lnTo>
                    <a:lnTo>
                      <a:pt x="242" y="446"/>
                    </a:lnTo>
                    <a:lnTo>
                      <a:pt x="232" y="438"/>
                    </a:lnTo>
                    <a:lnTo>
                      <a:pt x="222" y="434"/>
                    </a:lnTo>
                    <a:lnTo>
                      <a:pt x="222" y="434"/>
                    </a:lnTo>
                    <a:lnTo>
                      <a:pt x="218" y="432"/>
                    </a:lnTo>
                    <a:lnTo>
                      <a:pt x="220" y="428"/>
                    </a:lnTo>
                    <a:lnTo>
                      <a:pt x="220" y="428"/>
                    </a:lnTo>
                    <a:lnTo>
                      <a:pt x="284" y="316"/>
                    </a:lnTo>
                    <a:lnTo>
                      <a:pt x="284" y="316"/>
                    </a:lnTo>
                    <a:lnTo>
                      <a:pt x="322" y="248"/>
                    </a:lnTo>
                    <a:lnTo>
                      <a:pt x="322" y="248"/>
                    </a:lnTo>
                    <a:lnTo>
                      <a:pt x="324" y="246"/>
                    </a:lnTo>
                    <a:lnTo>
                      <a:pt x="328" y="246"/>
                    </a:lnTo>
                    <a:lnTo>
                      <a:pt x="328" y="246"/>
                    </a:lnTo>
                    <a:lnTo>
                      <a:pt x="344" y="246"/>
                    </a:lnTo>
                    <a:lnTo>
                      <a:pt x="360" y="246"/>
                    </a:lnTo>
                    <a:lnTo>
                      <a:pt x="374" y="242"/>
                    </a:lnTo>
                    <a:lnTo>
                      <a:pt x="390" y="238"/>
                    </a:lnTo>
                    <a:lnTo>
                      <a:pt x="390" y="238"/>
                    </a:lnTo>
                    <a:lnTo>
                      <a:pt x="392" y="238"/>
                    </a:lnTo>
                    <a:lnTo>
                      <a:pt x="394" y="240"/>
                    </a:lnTo>
                    <a:lnTo>
                      <a:pt x="394" y="240"/>
                    </a:lnTo>
                    <a:lnTo>
                      <a:pt x="426" y="274"/>
                    </a:lnTo>
                    <a:lnTo>
                      <a:pt x="462" y="316"/>
                    </a:lnTo>
                    <a:lnTo>
                      <a:pt x="498" y="360"/>
                    </a:lnTo>
                    <a:lnTo>
                      <a:pt x="530" y="394"/>
                    </a:lnTo>
                    <a:lnTo>
                      <a:pt x="530" y="394"/>
                    </a:lnTo>
                    <a:lnTo>
                      <a:pt x="540" y="404"/>
                    </a:lnTo>
                    <a:lnTo>
                      <a:pt x="540" y="404"/>
                    </a:lnTo>
                    <a:lnTo>
                      <a:pt x="532" y="414"/>
                    </a:lnTo>
                    <a:lnTo>
                      <a:pt x="526" y="422"/>
                    </a:lnTo>
                    <a:lnTo>
                      <a:pt x="522" y="432"/>
                    </a:lnTo>
                    <a:lnTo>
                      <a:pt x="518" y="442"/>
                    </a:lnTo>
                    <a:lnTo>
                      <a:pt x="516" y="452"/>
                    </a:lnTo>
                    <a:lnTo>
                      <a:pt x="516" y="462"/>
                    </a:lnTo>
                    <a:lnTo>
                      <a:pt x="518" y="472"/>
                    </a:lnTo>
                    <a:lnTo>
                      <a:pt x="520" y="482"/>
                    </a:lnTo>
                    <a:lnTo>
                      <a:pt x="520" y="482"/>
                    </a:lnTo>
                    <a:lnTo>
                      <a:pt x="528" y="496"/>
                    </a:lnTo>
                    <a:lnTo>
                      <a:pt x="536" y="506"/>
                    </a:lnTo>
                    <a:lnTo>
                      <a:pt x="548" y="514"/>
                    </a:lnTo>
                    <a:lnTo>
                      <a:pt x="562" y="520"/>
                    </a:lnTo>
                    <a:lnTo>
                      <a:pt x="576" y="524"/>
                    </a:lnTo>
                    <a:lnTo>
                      <a:pt x="592" y="524"/>
                    </a:lnTo>
                    <a:lnTo>
                      <a:pt x="608" y="522"/>
                    </a:lnTo>
                    <a:lnTo>
                      <a:pt x="624" y="518"/>
                    </a:lnTo>
                    <a:lnTo>
                      <a:pt x="624" y="518"/>
                    </a:lnTo>
                    <a:lnTo>
                      <a:pt x="640" y="510"/>
                    </a:lnTo>
                    <a:lnTo>
                      <a:pt x="652" y="500"/>
                    </a:lnTo>
                    <a:lnTo>
                      <a:pt x="664" y="488"/>
                    </a:lnTo>
                    <a:lnTo>
                      <a:pt x="672" y="476"/>
                    </a:lnTo>
                    <a:lnTo>
                      <a:pt x="678" y="462"/>
                    </a:lnTo>
                    <a:lnTo>
                      <a:pt x="680" y="448"/>
                    </a:lnTo>
                    <a:lnTo>
                      <a:pt x="680" y="434"/>
                    </a:lnTo>
                    <a:lnTo>
                      <a:pt x="676" y="420"/>
                    </a:lnTo>
                    <a:lnTo>
                      <a:pt x="676" y="420"/>
                    </a:lnTo>
                    <a:lnTo>
                      <a:pt x="668" y="408"/>
                    </a:lnTo>
                    <a:lnTo>
                      <a:pt x="660" y="396"/>
                    </a:lnTo>
                    <a:lnTo>
                      <a:pt x="648" y="388"/>
                    </a:lnTo>
                    <a:lnTo>
                      <a:pt x="634" y="382"/>
                    </a:lnTo>
                    <a:lnTo>
                      <a:pt x="620" y="378"/>
                    </a:lnTo>
                    <a:lnTo>
                      <a:pt x="604" y="378"/>
                    </a:lnTo>
                    <a:lnTo>
                      <a:pt x="588" y="380"/>
                    </a:lnTo>
                    <a:lnTo>
                      <a:pt x="572" y="384"/>
                    </a:lnTo>
                    <a:lnTo>
                      <a:pt x="572" y="384"/>
                    </a:lnTo>
                    <a:lnTo>
                      <a:pt x="558" y="392"/>
                    </a:lnTo>
                    <a:lnTo>
                      <a:pt x="558" y="392"/>
                    </a:lnTo>
                    <a:lnTo>
                      <a:pt x="552" y="386"/>
                    </a:lnTo>
                    <a:lnTo>
                      <a:pt x="552" y="386"/>
                    </a:lnTo>
                    <a:lnTo>
                      <a:pt x="520" y="352"/>
                    </a:lnTo>
                    <a:lnTo>
                      <a:pt x="484" y="308"/>
                    </a:lnTo>
                    <a:lnTo>
                      <a:pt x="446" y="266"/>
                    </a:lnTo>
                    <a:lnTo>
                      <a:pt x="416" y="232"/>
                    </a:lnTo>
                    <a:lnTo>
                      <a:pt x="416" y="232"/>
                    </a:lnTo>
                    <a:lnTo>
                      <a:pt x="412" y="228"/>
                    </a:lnTo>
                    <a:lnTo>
                      <a:pt x="412" y="228"/>
                    </a:lnTo>
                    <a:lnTo>
                      <a:pt x="414" y="226"/>
                    </a:lnTo>
                    <a:lnTo>
                      <a:pt x="414" y="226"/>
                    </a:lnTo>
                    <a:lnTo>
                      <a:pt x="424" y="220"/>
                    </a:lnTo>
                    <a:lnTo>
                      <a:pt x="432" y="212"/>
                    </a:lnTo>
                    <a:lnTo>
                      <a:pt x="440" y="202"/>
                    </a:lnTo>
                    <a:lnTo>
                      <a:pt x="446" y="192"/>
                    </a:lnTo>
                    <a:lnTo>
                      <a:pt x="446" y="192"/>
                    </a:lnTo>
                    <a:lnTo>
                      <a:pt x="448" y="188"/>
                    </a:lnTo>
                    <a:lnTo>
                      <a:pt x="452" y="188"/>
                    </a:lnTo>
                    <a:lnTo>
                      <a:pt x="452" y="188"/>
                    </a:lnTo>
                    <a:lnTo>
                      <a:pt x="626" y="198"/>
                    </a:lnTo>
                    <a:lnTo>
                      <a:pt x="626" y="198"/>
                    </a:lnTo>
                    <a:lnTo>
                      <a:pt x="640" y="200"/>
                    </a:lnTo>
                    <a:lnTo>
                      <a:pt x="646" y="200"/>
                    </a:lnTo>
                    <a:lnTo>
                      <a:pt x="652" y="202"/>
                    </a:lnTo>
                    <a:lnTo>
                      <a:pt x="668" y="204"/>
                    </a:lnTo>
                    <a:lnTo>
                      <a:pt x="668" y="204"/>
                    </a:lnTo>
                    <a:lnTo>
                      <a:pt x="672" y="204"/>
                    </a:lnTo>
                    <a:lnTo>
                      <a:pt x="674" y="208"/>
                    </a:lnTo>
                    <a:lnTo>
                      <a:pt x="674" y="208"/>
                    </a:lnTo>
                    <a:lnTo>
                      <a:pt x="678" y="216"/>
                    </a:lnTo>
                    <a:lnTo>
                      <a:pt x="684" y="222"/>
                    </a:lnTo>
                    <a:lnTo>
                      <a:pt x="684" y="222"/>
                    </a:lnTo>
                    <a:lnTo>
                      <a:pt x="698" y="230"/>
                    </a:lnTo>
                    <a:lnTo>
                      <a:pt x="714" y="232"/>
                    </a:lnTo>
                    <a:lnTo>
                      <a:pt x="728" y="232"/>
                    </a:lnTo>
                    <a:lnTo>
                      <a:pt x="742" y="226"/>
                    </a:lnTo>
                    <a:lnTo>
                      <a:pt x="742" y="226"/>
                    </a:lnTo>
                    <a:lnTo>
                      <a:pt x="750" y="222"/>
                    </a:lnTo>
                    <a:lnTo>
                      <a:pt x="756" y="218"/>
                    </a:lnTo>
                    <a:lnTo>
                      <a:pt x="758" y="212"/>
                    </a:lnTo>
                    <a:lnTo>
                      <a:pt x="760" y="204"/>
                    </a:lnTo>
                    <a:lnTo>
                      <a:pt x="760" y="198"/>
                    </a:lnTo>
                    <a:lnTo>
                      <a:pt x="758" y="192"/>
                    </a:lnTo>
                    <a:lnTo>
                      <a:pt x="752" y="186"/>
                    </a:lnTo>
                    <a:lnTo>
                      <a:pt x="746" y="180"/>
                    </a:lnTo>
                    <a:lnTo>
                      <a:pt x="746" y="180"/>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914171">
                  <a:defRPr/>
                </a:pPr>
                <a:endParaRPr lang="en-GB" kern="0" dirty="0">
                  <a:solidFill>
                    <a:prstClr val="black"/>
                  </a:solidFill>
                </a:endParaRPr>
              </a:p>
            </p:txBody>
          </p:sp>
        </p:grpSp>
      </p:grpSp>
      <p:grpSp>
        <p:nvGrpSpPr>
          <p:cNvPr id="18" name="Group 17"/>
          <p:cNvGrpSpPr/>
          <p:nvPr/>
        </p:nvGrpSpPr>
        <p:grpSpPr>
          <a:xfrm>
            <a:off x="2655772" y="3927371"/>
            <a:ext cx="2426272" cy="2218825"/>
            <a:chOff x="457201" y="3940387"/>
            <a:chExt cx="2426904" cy="2373457"/>
          </a:xfrm>
        </p:grpSpPr>
        <p:sp>
          <p:nvSpPr>
            <p:cNvPr id="19" name="Rectangle 18"/>
            <p:cNvSpPr/>
            <p:nvPr/>
          </p:nvSpPr>
          <p:spPr>
            <a:xfrm>
              <a:off x="457201" y="3940387"/>
              <a:ext cx="2426904" cy="2373457"/>
            </a:xfrm>
            <a:prstGeom prst="rect">
              <a:avLst/>
            </a:prstGeom>
            <a:noFill/>
            <a:ln w="254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20" name="Rectangle 19"/>
            <p:cNvSpPr/>
            <p:nvPr/>
          </p:nvSpPr>
          <p:spPr>
            <a:xfrm>
              <a:off x="956349" y="3983340"/>
              <a:ext cx="1597283" cy="400214"/>
            </a:xfrm>
            <a:prstGeom prst="rect">
              <a:avLst/>
            </a:prstGeom>
          </p:spPr>
          <p:txBody>
            <a:bodyPr wrap="square">
              <a:spAutoFit/>
            </a:bodyPr>
            <a:lstStyle/>
            <a:p>
              <a:pPr defTabSz="457200"/>
              <a:r>
                <a:rPr lang="en-US" sz="2000" dirty="0">
                  <a:solidFill>
                    <a:schemeClr val="tx2"/>
                  </a:solidFill>
                </a:rPr>
                <a:t>Distribution</a:t>
              </a:r>
            </a:p>
          </p:txBody>
        </p:sp>
        <p:sp>
          <p:nvSpPr>
            <p:cNvPr id="21" name="Oval 20"/>
            <p:cNvSpPr/>
            <p:nvPr/>
          </p:nvSpPr>
          <p:spPr>
            <a:xfrm>
              <a:off x="587455" y="4030691"/>
              <a:ext cx="305407" cy="305407"/>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r>
                <a:rPr lang="en-GB" dirty="0">
                  <a:solidFill>
                    <a:srgbClr val="FFFFFF"/>
                  </a:solidFill>
                </a:rPr>
                <a:t>5</a:t>
              </a:r>
            </a:p>
          </p:txBody>
        </p:sp>
      </p:grpSp>
      <p:grpSp>
        <p:nvGrpSpPr>
          <p:cNvPr id="22" name="Group 21"/>
          <p:cNvGrpSpPr/>
          <p:nvPr/>
        </p:nvGrpSpPr>
        <p:grpSpPr>
          <a:xfrm>
            <a:off x="5257771" y="3919671"/>
            <a:ext cx="1828126" cy="2226525"/>
            <a:chOff x="3059878" y="3932685"/>
            <a:chExt cx="1828602" cy="2381159"/>
          </a:xfrm>
        </p:grpSpPr>
        <p:sp>
          <p:nvSpPr>
            <p:cNvPr id="23" name="Rectangle 22"/>
            <p:cNvSpPr/>
            <p:nvPr/>
          </p:nvSpPr>
          <p:spPr>
            <a:xfrm>
              <a:off x="3059878" y="3932685"/>
              <a:ext cx="1828602" cy="2381159"/>
            </a:xfrm>
            <a:prstGeom prst="rect">
              <a:avLst/>
            </a:prstGeom>
            <a:solidFill>
              <a:schemeClr val="bg1"/>
            </a:solidFill>
            <a:ln w="254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r>
                <a:rPr lang="en-GB" dirty="0">
                  <a:solidFill>
                    <a:srgbClr val="FFFFFF"/>
                  </a:solidFill>
                </a:rPr>
                <a:t>\</a:t>
              </a:r>
              <a:endParaRPr lang="en-US" dirty="0">
                <a:solidFill>
                  <a:srgbClr val="FFFFFF"/>
                </a:solidFill>
              </a:endParaRPr>
            </a:p>
          </p:txBody>
        </p:sp>
        <p:sp>
          <p:nvSpPr>
            <p:cNvPr id="24" name="Rectangle 23"/>
            <p:cNvSpPr/>
            <p:nvPr/>
          </p:nvSpPr>
          <p:spPr>
            <a:xfrm>
              <a:off x="3111963" y="3954332"/>
              <a:ext cx="1721337" cy="400214"/>
            </a:xfrm>
            <a:prstGeom prst="rect">
              <a:avLst/>
            </a:prstGeom>
          </p:spPr>
          <p:txBody>
            <a:bodyPr wrap="square">
              <a:spAutoFit/>
            </a:bodyPr>
            <a:lstStyle/>
            <a:p>
              <a:pPr defTabSz="457200"/>
              <a:r>
                <a:rPr lang="en-US" sz="2000" dirty="0">
                  <a:solidFill>
                    <a:schemeClr val="tx2"/>
                  </a:solidFill>
                </a:rPr>
                <a:t>Packaging</a:t>
              </a:r>
            </a:p>
          </p:txBody>
        </p:sp>
        <p:sp>
          <p:nvSpPr>
            <p:cNvPr id="25" name="Oval 24"/>
            <p:cNvSpPr/>
            <p:nvPr/>
          </p:nvSpPr>
          <p:spPr>
            <a:xfrm>
              <a:off x="4557956" y="4022990"/>
              <a:ext cx="305408" cy="305407"/>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r>
                <a:rPr lang="en-US" dirty="0">
                  <a:solidFill>
                    <a:srgbClr val="FFFFFF"/>
                  </a:solidFill>
                </a:rPr>
                <a:t>4</a:t>
              </a:r>
              <a:endParaRPr lang="en-GB" dirty="0">
                <a:solidFill>
                  <a:srgbClr val="FFFFFF"/>
                </a:solidFill>
              </a:endParaRPr>
            </a:p>
          </p:txBody>
        </p:sp>
      </p:grpSp>
      <p:sp>
        <p:nvSpPr>
          <p:cNvPr id="26" name="Pentagon 25"/>
          <p:cNvSpPr/>
          <p:nvPr/>
        </p:nvSpPr>
        <p:spPr>
          <a:xfrm rot="10800000">
            <a:off x="5034986" y="4936899"/>
            <a:ext cx="1010959" cy="794614"/>
          </a:xfrm>
          <a:prstGeom prst="homePlate">
            <a:avLst>
              <a:gd name="adj" fmla="val 23164"/>
            </a:avLst>
          </a:prstGeom>
          <a:gradFill>
            <a:gsLst>
              <a:gs pos="0">
                <a:schemeClr val="bg1"/>
              </a:gs>
              <a:gs pos="57000">
                <a:schemeClr val="bg2">
                  <a:lumMod val="20000"/>
                  <a:lumOff val="80000"/>
                </a:schemeClr>
              </a:gs>
              <a:gs pos="100000">
                <a:schemeClr val="tx2">
                  <a:lumMod val="20000"/>
                  <a:lumOff val="80000"/>
                </a:schemeClr>
              </a:gs>
            </a:gsLst>
            <a:lin ang="0" scaled="1"/>
          </a:gradFill>
          <a:ln w="19050" cap="sq">
            <a:gradFill flip="none" rotWithShape="1">
              <a:gsLst>
                <a:gs pos="0">
                  <a:schemeClr val="bg2">
                    <a:alpha val="0"/>
                  </a:schemeClr>
                </a:gs>
                <a:gs pos="57000">
                  <a:schemeClr val="bg2">
                    <a:alpha val="47000"/>
                  </a:schemeClr>
                </a:gs>
                <a:gs pos="100000">
                  <a:schemeClr val="bg2"/>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pic>
        <p:nvPicPr>
          <p:cNvPr id="27" name="Catalo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307012" y="4777667"/>
            <a:ext cx="716732" cy="1096934"/>
          </a:xfrm>
          <a:prstGeom prst="rect">
            <a:avLst/>
          </a:prstGeom>
          <a:ln>
            <a:noFill/>
          </a:ln>
        </p:spPr>
      </p:pic>
      <p:grpSp>
        <p:nvGrpSpPr>
          <p:cNvPr id="28" name="Group 27"/>
          <p:cNvGrpSpPr/>
          <p:nvPr/>
        </p:nvGrpSpPr>
        <p:grpSpPr>
          <a:xfrm>
            <a:off x="7260919" y="3911645"/>
            <a:ext cx="3852938" cy="2388564"/>
            <a:chOff x="5063548" y="3924659"/>
            <a:chExt cx="3853941" cy="2389187"/>
          </a:xfrm>
        </p:grpSpPr>
        <p:sp>
          <p:nvSpPr>
            <p:cNvPr id="29" name="Rectangle 28"/>
            <p:cNvSpPr/>
            <p:nvPr/>
          </p:nvSpPr>
          <p:spPr>
            <a:xfrm>
              <a:off x="5063548" y="3924659"/>
              <a:ext cx="3853941" cy="2389187"/>
            </a:xfrm>
            <a:prstGeom prst="rect">
              <a:avLst/>
            </a:prstGeom>
            <a:noFill/>
            <a:ln w="254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30" name="Rectangle 29"/>
            <p:cNvSpPr/>
            <p:nvPr/>
          </p:nvSpPr>
          <p:spPr>
            <a:xfrm>
              <a:off x="7481730" y="3965032"/>
              <a:ext cx="1181261" cy="400214"/>
            </a:xfrm>
            <a:prstGeom prst="rect">
              <a:avLst/>
            </a:prstGeom>
          </p:spPr>
          <p:txBody>
            <a:bodyPr wrap="square">
              <a:spAutoFit/>
            </a:bodyPr>
            <a:lstStyle/>
            <a:p>
              <a:pPr defTabSz="457200"/>
              <a:r>
                <a:rPr lang="en-US" sz="2000" dirty="0">
                  <a:solidFill>
                    <a:schemeClr val="tx2"/>
                  </a:solidFill>
                </a:rPr>
                <a:t>Testing</a:t>
              </a:r>
            </a:p>
          </p:txBody>
        </p:sp>
        <p:sp>
          <p:nvSpPr>
            <p:cNvPr id="31" name="Oval 30"/>
            <p:cNvSpPr/>
            <p:nvPr/>
          </p:nvSpPr>
          <p:spPr>
            <a:xfrm>
              <a:off x="8467575" y="4016844"/>
              <a:ext cx="305407" cy="305407"/>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r>
                <a:rPr lang="en-US" dirty="0">
                  <a:solidFill>
                    <a:srgbClr val="FFFFFF"/>
                  </a:solidFill>
                </a:rPr>
                <a:t>3</a:t>
              </a:r>
              <a:endParaRPr lang="en-GB" dirty="0">
                <a:solidFill>
                  <a:srgbClr val="FFFFFF"/>
                </a:solidFill>
              </a:endParaRPr>
            </a:p>
          </p:txBody>
        </p:sp>
      </p:grpSp>
      <p:grpSp>
        <p:nvGrpSpPr>
          <p:cNvPr id="32" name="Group 31"/>
          <p:cNvGrpSpPr/>
          <p:nvPr/>
        </p:nvGrpSpPr>
        <p:grpSpPr>
          <a:xfrm>
            <a:off x="5953898" y="80868"/>
            <a:ext cx="5163360" cy="3652537"/>
            <a:chOff x="3756187" y="113737"/>
            <a:chExt cx="5164705" cy="3653488"/>
          </a:xfrm>
        </p:grpSpPr>
        <p:sp>
          <p:nvSpPr>
            <p:cNvPr id="33" name="Rectangle 32"/>
            <p:cNvSpPr/>
            <p:nvPr/>
          </p:nvSpPr>
          <p:spPr>
            <a:xfrm>
              <a:off x="3756187" y="1431830"/>
              <a:ext cx="2139118" cy="2333484"/>
            </a:xfrm>
            <a:prstGeom prst="rect">
              <a:avLst/>
            </a:prstGeom>
            <a:noFill/>
            <a:ln w="254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34" name="Rectangle 33"/>
            <p:cNvSpPr/>
            <p:nvPr/>
          </p:nvSpPr>
          <p:spPr>
            <a:xfrm>
              <a:off x="5185377" y="113737"/>
              <a:ext cx="3735515" cy="3653488"/>
            </a:xfrm>
            <a:prstGeom prst="rect">
              <a:avLst/>
            </a:prstGeom>
            <a:solidFill>
              <a:schemeClr val="bg1"/>
            </a:solidFill>
            <a:ln w="254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35" name="Oval 34"/>
            <p:cNvSpPr/>
            <p:nvPr/>
          </p:nvSpPr>
          <p:spPr>
            <a:xfrm>
              <a:off x="3817595" y="1562585"/>
              <a:ext cx="305407" cy="305407"/>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r>
                <a:rPr lang="en-US" dirty="0">
                  <a:solidFill>
                    <a:srgbClr val="FFFFFF"/>
                  </a:solidFill>
                </a:rPr>
                <a:t>2</a:t>
              </a:r>
              <a:endParaRPr lang="en-GB" dirty="0">
                <a:solidFill>
                  <a:srgbClr val="FFFFFF"/>
                </a:solidFill>
              </a:endParaRPr>
            </a:p>
          </p:txBody>
        </p:sp>
        <p:sp>
          <p:nvSpPr>
            <p:cNvPr id="36" name="Rectangle 35"/>
            <p:cNvSpPr/>
            <p:nvPr/>
          </p:nvSpPr>
          <p:spPr>
            <a:xfrm>
              <a:off x="5128719" y="1449791"/>
              <a:ext cx="99149" cy="2304888"/>
            </a:xfrm>
            <a:prstGeom prst="rect">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37" name="Rectangle 36"/>
            <p:cNvSpPr/>
            <p:nvPr/>
          </p:nvSpPr>
          <p:spPr>
            <a:xfrm>
              <a:off x="4161570" y="1524545"/>
              <a:ext cx="2403842" cy="400214"/>
            </a:xfrm>
            <a:prstGeom prst="rect">
              <a:avLst/>
            </a:prstGeom>
          </p:spPr>
          <p:txBody>
            <a:bodyPr wrap="square">
              <a:spAutoFit/>
            </a:bodyPr>
            <a:lstStyle/>
            <a:p>
              <a:pPr defTabSz="457200"/>
              <a:r>
                <a:rPr lang="en-US" sz="2000" dirty="0">
                  <a:solidFill>
                    <a:schemeClr val="tx2"/>
                  </a:solidFill>
                </a:rPr>
                <a:t>Design</a:t>
              </a:r>
            </a:p>
          </p:txBody>
        </p:sp>
      </p:grpSp>
      <p:grpSp>
        <p:nvGrpSpPr>
          <p:cNvPr id="38" name="Group 37"/>
          <p:cNvGrpSpPr/>
          <p:nvPr/>
        </p:nvGrpSpPr>
        <p:grpSpPr>
          <a:xfrm>
            <a:off x="6225570" y="2367613"/>
            <a:ext cx="954062" cy="1249073"/>
            <a:chOff x="4027927" y="2362968"/>
            <a:chExt cx="954311" cy="1249398"/>
          </a:xfrm>
        </p:grpSpPr>
        <p:sp>
          <p:nvSpPr>
            <p:cNvPr id="39" name="Freeform 38"/>
            <p:cNvSpPr/>
            <p:nvPr/>
          </p:nvSpPr>
          <p:spPr>
            <a:xfrm rot="7798706">
              <a:off x="3880384" y="2510511"/>
              <a:ext cx="1249398" cy="954311"/>
            </a:xfrm>
            <a:custGeom>
              <a:avLst/>
              <a:gdLst>
                <a:gd name="connsiteX0" fmla="*/ 153473 w 1460333"/>
                <a:gd name="connsiteY0" fmla="*/ 705131 h 1183345"/>
                <a:gd name="connsiteX1" fmla="*/ 40872 w 1460333"/>
                <a:gd name="connsiteY1" fmla="*/ 173623 h 1183345"/>
                <a:gd name="connsiteX2" fmla="*/ 1001010 w 1460333"/>
                <a:gd name="connsiteY2" fmla="*/ 172971 h 1183345"/>
                <a:gd name="connsiteX3" fmla="*/ 1260292 w 1460333"/>
                <a:gd name="connsiteY3" fmla="*/ 368599 h 1183345"/>
                <a:gd name="connsiteX4" fmla="*/ 1435295 w 1460333"/>
                <a:gd name="connsiteY4" fmla="*/ 591213 h 1183345"/>
                <a:gd name="connsiteX5" fmla="*/ 1460333 w 1460333"/>
                <a:gd name="connsiteY5" fmla="*/ 646520 h 1183345"/>
                <a:gd name="connsiteX6" fmla="*/ 1354145 w 1460333"/>
                <a:gd name="connsiteY6" fmla="*/ 666870 h 1183345"/>
                <a:gd name="connsiteX7" fmla="*/ 1071380 w 1460333"/>
                <a:gd name="connsiteY7" fmla="*/ 854642 h 1183345"/>
                <a:gd name="connsiteX8" fmla="*/ 1354145 w 1460333"/>
                <a:gd name="connsiteY8" fmla="*/ 1042414 h 1183345"/>
                <a:gd name="connsiteX9" fmla="*/ 1435552 w 1460333"/>
                <a:gd name="connsiteY9" fmla="*/ 1058015 h 1183345"/>
                <a:gd name="connsiteX10" fmla="*/ 1408036 w 1460333"/>
                <a:gd name="connsiteY10" fmla="*/ 1085612 h 1183345"/>
                <a:gd name="connsiteX11" fmla="*/ 511738 w 1460333"/>
                <a:gd name="connsiteY11" fmla="*/ 1010375 h 1183345"/>
                <a:gd name="connsiteX12" fmla="*/ 153473 w 1460333"/>
                <a:gd name="connsiteY12" fmla="*/ 705131 h 1183345"/>
                <a:gd name="connsiteX13" fmla="*/ 1049606 w 1460333"/>
                <a:gd name="connsiteY13" fmla="*/ 491607 h 1183345"/>
                <a:gd name="connsiteX14" fmla="*/ 1087297 w 1460333"/>
                <a:gd name="connsiteY14" fmla="*/ 517517 h 1183345"/>
                <a:gd name="connsiteX15" fmla="*/ 1226611 w 1460333"/>
                <a:gd name="connsiteY15" fmla="*/ 499811 h 1183345"/>
                <a:gd name="connsiteX16" fmla="*/ 1195679 w 1460333"/>
                <a:gd name="connsiteY16" fmla="*/ 403195 h 1183345"/>
                <a:gd name="connsiteX17" fmla="*/ 1157987 w 1460333"/>
                <a:gd name="connsiteY17" fmla="*/ 377284 h 1183345"/>
                <a:gd name="connsiteX18" fmla="*/ 1018674 w 1460333"/>
                <a:gd name="connsiteY18" fmla="*/ 394991 h 1183345"/>
                <a:gd name="connsiteX19" fmla="*/ 1049606 w 1460333"/>
                <a:gd name="connsiteY19" fmla="*/ 491607 h 118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0333" h="1183345">
                  <a:moveTo>
                    <a:pt x="153473" y="705131"/>
                  </a:moveTo>
                  <a:cubicBezTo>
                    <a:pt x="7111" y="518685"/>
                    <a:pt x="-43572" y="318149"/>
                    <a:pt x="40872" y="173623"/>
                  </a:cubicBezTo>
                  <a:cubicBezTo>
                    <a:pt x="175981" y="-57619"/>
                    <a:pt x="605849" y="-57912"/>
                    <a:pt x="1001010" y="172971"/>
                  </a:cubicBezTo>
                  <a:cubicBezTo>
                    <a:pt x="1099800" y="230692"/>
                    <a:pt x="1187068" y="297396"/>
                    <a:pt x="1260292" y="368599"/>
                  </a:cubicBezTo>
                  <a:cubicBezTo>
                    <a:pt x="1333514" y="439801"/>
                    <a:pt x="1392690" y="515501"/>
                    <a:pt x="1435295" y="591213"/>
                  </a:cubicBezTo>
                  <a:lnTo>
                    <a:pt x="1460333" y="646520"/>
                  </a:lnTo>
                  <a:lnTo>
                    <a:pt x="1354145" y="666870"/>
                  </a:lnTo>
                  <a:cubicBezTo>
                    <a:pt x="1183544" y="707564"/>
                    <a:pt x="1071380" y="776478"/>
                    <a:pt x="1071380" y="854642"/>
                  </a:cubicBezTo>
                  <a:cubicBezTo>
                    <a:pt x="1071380" y="932806"/>
                    <a:pt x="1183545" y="1001720"/>
                    <a:pt x="1354145" y="1042414"/>
                  </a:cubicBezTo>
                  <a:lnTo>
                    <a:pt x="1435552" y="1058015"/>
                  </a:lnTo>
                  <a:lnTo>
                    <a:pt x="1408036" y="1085612"/>
                  </a:lnTo>
                  <a:cubicBezTo>
                    <a:pt x="1229842" y="1237426"/>
                    <a:pt x="857503" y="1212397"/>
                    <a:pt x="511738" y="1010375"/>
                  </a:cubicBezTo>
                  <a:cubicBezTo>
                    <a:pt x="363552" y="923794"/>
                    <a:pt x="241290" y="816999"/>
                    <a:pt x="153473" y="705131"/>
                  </a:cubicBezTo>
                  <a:close/>
                  <a:moveTo>
                    <a:pt x="1049606" y="491607"/>
                  </a:moveTo>
                  <a:cubicBezTo>
                    <a:pt x="1060256" y="501425"/>
                    <a:pt x="1072942" y="510281"/>
                    <a:pt x="1087297" y="517517"/>
                  </a:cubicBezTo>
                  <a:cubicBezTo>
                    <a:pt x="1144718" y="546462"/>
                    <a:pt x="1207090" y="538535"/>
                    <a:pt x="1226611" y="499811"/>
                  </a:cubicBezTo>
                  <a:cubicBezTo>
                    <a:pt x="1241251" y="470768"/>
                    <a:pt x="1227629" y="432650"/>
                    <a:pt x="1195679" y="403195"/>
                  </a:cubicBezTo>
                  <a:cubicBezTo>
                    <a:pt x="1185028" y="393376"/>
                    <a:pt x="1172342" y="384521"/>
                    <a:pt x="1157987" y="377284"/>
                  </a:cubicBezTo>
                  <a:cubicBezTo>
                    <a:pt x="1100568" y="348340"/>
                    <a:pt x="1038196" y="356267"/>
                    <a:pt x="1018674" y="394991"/>
                  </a:cubicBezTo>
                  <a:cubicBezTo>
                    <a:pt x="1004034" y="424034"/>
                    <a:pt x="1017656" y="462152"/>
                    <a:pt x="1049606" y="491607"/>
                  </a:cubicBezTo>
                  <a:close/>
                </a:path>
              </a:pathLst>
            </a:cu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0" name="Oval 39"/>
            <p:cNvSpPr>
              <a:spLocks noChangeAspect="1"/>
            </p:cNvSpPr>
            <p:nvPr/>
          </p:nvSpPr>
          <p:spPr>
            <a:xfrm>
              <a:off x="4673545" y="2608946"/>
              <a:ext cx="274320" cy="271260"/>
            </a:xfrm>
            <a:prstGeom prst="ellipse">
              <a:avLst/>
            </a:prstGeom>
            <a:solidFill>
              <a:schemeClr val="accent4">
                <a:lumMod val="40000"/>
                <a:lumOff val="60000"/>
              </a:schemeClr>
            </a:solid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endParaRPr lang="en-US" sz="1200" dirty="0">
                <a:solidFill>
                  <a:srgbClr val="FFFFFF"/>
                </a:solidFill>
                <a:latin typeface="Calibri" panose="020F0502020204030204" pitchFamily="34" charset="0"/>
                <a:cs typeface="Calibri" panose="020F0502020204030204" pitchFamily="34" charset="0"/>
              </a:endParaRPr>
            </a:p>
          </p:txBody>
        </p:sp>
        <p:sp>
          <p:nvSpPr>
            <p:cNvPr id="41" name="Oval 40"/>
            <p:cNvSpPr>
              <a:spLocks noChangeAspect="1"/>
            </p:cNvSpPr>
            <p:nvPr/>
          </p:nvSpPr>
          <p:spPr>
            <a:xfrm>
              <a:off x="4598527" y="2968644"/>
              <a:ext cx="274320" cy="271260"/>
            </a:xfrm>
            <a:prstGeom prst="ellipse">
              <a:avLst/>
            </a:prstGeom>
            <a:solidFill>
              <a:srgbClr val="5A8B25"/>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sp>
        <p:nvSpPr>
          <p:cNvPr id="42" name="Freeform 5"/>
          <p:cNvSpPr>
            <a:spLocks noChangeAspect="1" noEditPoints="1"/>
          </p:cNvSpPr>
          <p:nvPr/>
        </p:nvSpPr>
        <p:spPr bwMode="auto">
          <a:xfrm>
            <a:off x="8772501" y="4334514"/>
            <a:ext cx="339438" cy="338748"/>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43" name="Pentagon 42"/>
          <p:cNvSpPr/>
          <p:nvPr/>
        </p:nvSpPr>
        <p:spPr>
          <a:xfrm rot="5400000">
            <a:off x="8548089" y="3177550"/>
            <a:ext cx="1354411" cy="794614"/>
          </a:xfrm>
          <a:prstGeom prst="homePlate">
            <a:avLst>
              <a:gd name="adj" fmla="val 23164"/>
            </a:avLst>
          </a:prstGeom>
          <a:gradFill>
            <a:gsLst>
              <a:gs pos="0">
                <a:schemeClr val="bg1"/>
              </a:gs>
              <a:gs pos="57000">
                <a:schemeClr val="bg2">
                  <a:lumMod val="20000"/>
                  <a:lumOff val="80000"/>
                </a:schemeClr>
              </a:gs>
              <a:gs pos="100000">
                <a:schemeClr val="tx2">
                  <a:lumMod val="20000"/>
                  <a:lumOff val="80000"/>
                </a:schemeClr>
              </a:gs>
            </a:gsLst>
            <a:lin ang="0" scaled="1"/>
          </a:gradFill>
          <a:ln w="19050" cap="sq">
            <a:gradFill flip="none" rotWithShape="1">
              <a:gsLst>
                <a:gs pos="0">
                  <a:schemeClr val="bg2">
                    <a:alpha val="0"/>
                  </a:schemeClr>
                </a:gs>
                <a:gs pos="57000">
                  <a:schemeClr val="bg2">
                    <a:alpha val="47000"/>
                  </a:schemeClr>
                </a:gs>
                <a:gs pos="100000">
                  <a:schemeClr val="bg2"/>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nvGrpSpPr>
          <p:cNvPr id="44" name="Group 43"/>
          <p:cNvGrpSpPr/>
          <p:nvPr/>
        </p:nvGrpSpPr>
        <p:grpSpPr>
          <a:xfrm>
            <a:off x="7492260" y="220121"/>
            <a:ext cx="3542784" cy="3501233"/>
            <a:chOff x="5294948" y="214915"/>
            <a:chExt cx="3543707" cy="3502145"/>
          </a:xfrm>
        </p:grpSpPr>
        <p:sp>
          <p:nvSpPr>
            <p:cNvPr id="45" name="Rectangle 44"/>
            <p:cNvSpPr/>
            <p:nvPr/>
          </p:nvSpPr>
          <p:spPr>
            <a:xfrm>
              <a:off x="7057157" y="2655173"/>
              <a:ext cx="182331" cy="743412"/>
            </a:xfrm>
            <a:prstGeom prst="rect">
              <a:avLst/>
            </a:prstGeom>
            <a:solidFill>
              <a:schemeClr val="tx2"/>
            </a:solidFill>
            <a:ln w="12700" cap="sq">
              <a:noFill/>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6" name="Freeform 45"/>
            <p:cNvSpPr/>
            <p:nvPr/>
          </p:nvSpPr>
          <p:spPr>
            <a:xfrm rot="19718772">
              <a:off x="7725623" y="2708507"/>
              <a:ext cx="182331" cy="988637"/>
            </a:xfrm>
            <a:custGeom>
              <a:avLst/>
              <a:gdLst>
                <a:gd name="connsiteX0" fmla="*/ 182331 w 182331"/>
                <a:gd name="connsiteY0" fmla="*/ 0 h 1614156"/>
                <a:gd name="connsiteX1" fmla="*/ 182331 w 182331"/>
                <a:gd name="connsiteY1" fmla="*/ 1614156 h 1614156"/>
                <a:gd name="connsiteX2" fmla="*/ 178395 w 182331"/>
                <a:gd name="connsiteY2" fmla="*/ 1614156 h 1614156"/>
                <a:gd name="connsiteX3" fmla="*/ 0 w 182331"/>
                <a:gd name="connsiteY3" fmla="*/ 1505460 h 1614156"/>
                <a:gd name="connsiteX4" fmla="*/ 0 w 182331"/>
                <a:gd name="connsiteY4" fmla="*/ 0 h 1614156"/>
                <a:gd name="connsiteX5" fmla="*/ 182331 w 182331"/>
                <a:gd name="connsiteY5" fmla="*/ 0 h 16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331" h="1614156">
                  <a:moveTo>
                    <a:pt x="182331" y="0"/>
                  </a:moveTo>
                  <a:lnTo>
                    <a:pt x="182331" y="1614156"/>
                  </a:lnTo>
                  <a:lnTo>
                    <a:pt x="178395" y="1614156"/>
                  </a:lnTo>
                  <a:lnTo>
                    <a:pt x="0" y="1505460"/>
                  </a:lnTo>
                  <a:lnTo>
                    <a:pt x="0" y="0"/>
                  </a:lnTo>
                  <a:lnTo>
                    <a:pt x="182331" y="0"/>
                  </a:lnTo>
                  <a:close/>
                </a:path>
              </a:pathLst>
            </a:custGeom>
            <a:solidFill>
              <a:schemeClr val="tx2"/>
            </a:solidFill>
            <a:ln w="12700" cap="sq">
              <a:noFill/>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7" name="Freeform 46"/>
            <p:cNvSpPr/>
            <p:nvPr/>
          </p:nvSpPr>
          <p:spPr>
            <a:xfrm rot="1881228" flipH="1">
              <a:off x="6350762" y="2703818"/>
              <a:ext cx="182331" cy="1013242"/>
            </a:xfrm>
            <a:custGeom>
              <a:avLst/>
              <a:gdLst>
                <a:gd name="connsiteX0" fmla="*/ 182331 w 182331"/>
                <a:gd name="connsiteY0" fmla="*/ 0 h 1614156"/>
                <a:gd name="connsiteX1" fmla="*/ 182331 w 182331"/>
                <a:gd name="connsiteY1" fmla="*/ 1614156 h 1614156"/>
                <a:gd name="connsiteX2" fmla="*/ 178395 w 182331"/>
                <a:gd name="connsiteY2" fmla="*/ 1614156 h 1614156"/>
                <a:gd name="connsiteX3" fmla="*/ 0 w 182331"/>
                <a:gd name="connsiteY3" fmla="*/ 1505460 h 1614156"/>
                <a:gd name="connsiteX4" fmla="*/ 0 w 182331"/>
                <a:gd name="connsiteY4" fmla="*/ 0 h 1614156"/>
                <a:gd name="connsiteX5" fmla="*/ 182331 w 182331"/>
                <a:gd name="connsiteY5" fmla="*/ 0 h 16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331" h="1614156">
                  <a:moveTo>
                    <a:pt x="182331" y="0"/>
                  </a:moveTo>
                  <a:lnTo>
                    <a:pt x="182331" y="1614156"/>
                  </a:lnTo>
                  <a:lnTo>
                    <a:pt x="178395" y="1614156"/>
                  </a:lnTo>
                  <a:lnTo>
                    <a:pt x="0" y="1505460"/>
                  </a:lnTo>
                  <a:lnTo>
                    <a:pt x="0" y="0"/>
                  </a:lnTo>
                  <a:lnTo>
                    <a:pt x="182331" y="0"/>
                  </a:lnTo>
                  <a:close/>
                </a:path>
              </a:pathLst>
            </a:custGeom>
            <a:solidFill>
              <a:schemeClr val="tx2"/>
            </a:solidFill>
            <a:ln w="12700" cap="sq">
              <a:noFill/>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8" name="Freeform 47"/>
            <p:cNvSpPr/>
            <p:nvPr/>
          </p:nvSpPr>
          <p:spPr>
            <a:xfrm rot="10156242" flipH="1" flipV="1">
              <a:off x="7182495" y="214915"/>
              <a:ext cx="182331" cy="377916"/>
            </a:xfrm>
            <a:custGeom>
              <a:avLst/>
              <a:gdLst>
                <a:gd name="connsiteX0" fmla="*/ 182331 w 182331"/>
                <a:gd name="connsiteY0" fmla="*/ 0 h 1614156"/>
                <a:gd name="connsiteX1" fmla="*/ 182331 w 182331"/>
                <a:gd name="connsiteY1" fmla="*/ 1614156 h 1614156"/>
                <a:gd name="connsiteX2" fmla="*/ 178395 w 182331"/>
                <a:gd name="connsiteY2" fmla="*/ 1614156 h 1614156"/>
                <a:gd name="connsiteX3" fmla="*/ 0 w 182331"/>
                <a:gd name="connsiteY3" fmla="*/ 1505460 h 1614156"/>
                <a:gd name="connsiteX4" fmla="*/ 0 w 182331"/>
                <a:gd name="connsiteY4" fmla="*/ 0 h 1614156"/>
                <a:gd name="connsiteX5" fmla="*/ 182331 w 182331"/>
                <a:gd name="connsiteY5" fmla="*/ 0 h 16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331" h="1614156">
                  <a:moveTo>
                    <a:pt x="182331" y="0"/>
                  </a:moveTo>
                  <a:lnTo>
                    <a:pt x="182331" y="1614156"/>
                  </a:lnTo>
                  <a:lnTo>
                    <a:pt x="178395" y="1614156"/>
                  </a:lnTo>
                  <a:lnTo>
                    <a:pt x="0" y="1505460"/>
                  </a:lnTo>
                  <a:lnTo>
                    <a:pt x="0" y="0"/>
                  </a:lnTo>
                  <a:lnTo>
                    <a:pt x="182331" y="0"/>
                  </a:lnTo>
                  <a:close/>
                </a:path>
              </a:pathLst>
            </a:custGeom>
            <a:solidFill>
              <a:schemeClr val="tx2"/>
            </a:solidFill>
            <a:ln w="12700" cap="sq">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9" name="Freeform 48"/>
            <p:cNvSpPr/>
            <p:nvPr/>
          </p:nvSpPr>
          <p:spPr>
            <a:xfrm rot="11443758" flipV="1">
              <a:off x="6732440" y="214915"/>
              <a:ext cx="182331" cy="377916"/>
            </a:xfrm>
            <a:custGeom>
              <a:avLst/>
              <a:gdLst>
                <a:gd name="connsiteX0" fmla="*/ 182331 w 182331"/>
                <a:gd name="connsiteY0" fmla="*/ 0 h 1614156"/>
                <a:gd name="connsiteX1" fmla="*/ 182331 w 182331"/>
                <a:gd name="connsiteY1" fmla="*/ 1614156 h 1614156"/>
                <a:gd name="connsiteX2" fmla="*/ 178395 w 182331"/>
                <a:gd name="connsiteY2" fmla="*/ 1614156 h 1614156"/>
                <a:gd name="connsiteX3" fmla="*/ 0 w 182331"/>
                <a:gd name="connsiteY3" fmla="*/ 1505460 h 1614156"/>
                <a:gd name="connsiteX4" fmla="*/ 0 w 182331"/>
                <a:gd name="connsiteY4" fmla="*/ 0 h 1614156"/>
                <a:gd name="connsiteX5" fmla="*/ 182331 w 182331"/>
                <a:gd name="connsiteY5" fmla="*/ 0 h 16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331" h="1614156">
                  <a:moveTo>
                    <a:pt x="182331" y="0"/>
                  </a:moveTo>
                  <a:lnTo>
                    <a:pt x="182331" y="1614156"/>
                  </a:lnTo>
                  <a:lnTo>
                    <a:pt x="178395" y="1614156"/>
                  </a:lnTo>
                  <a:lnTo>
                    <a:pt x="0" y="1505460"/>
                  </a:lnTo>
                  <a:lnTo>
                    <a:pt x="0" y="0"/>
                  </a:lnTo>
                  <a:lnTo>
                    <a:pt x="182331" y="0"/>
                  </a:lnTo>
                  <a:close/>
                </a:path>
              </a:pathLst>
            </a:custGeom>
            <a:solidFill>
              <a:schemeClr val="tx2"/>
            </a:solidFill>
            <a:ln w="12700" cap="sq">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50" name="Freeform 49"/>
            <p:cNvSpPr/>
            <p:nvPr/>
          </p:nvSpPr>
          <p:spPr>
            <a:xfrm>
              <a:off x="5294948" y="493410"/>
              <a:ext cx="3543707" cy="2435440"/>
            </a:xfrm>
            <a:custGeom>
              <a:avLst/>
              <a:gdLst>
                <a:gd name="connsiteX0" fmla="*/ 125450 w 3173642"/>
                <a:gd name="connsiteY0" fmla="*/ 132975 h 2435440"/>
                <a:gd name="connsiteX1" fmla="*/ 125450 w 3173642"/>
                <a:gd name="connsiteY1" fmla="*/ 2128153 h 2435440"/>
                <a:gd name="connsiteX2" fmla="*/ 3048192 w 3173642"/>
                <a:gd name="connsiteY2" fmla="*/ 2128153 h 2435440"/>
                <a:gd name="connsiteX3" fmla="*/ 3048192 w 3173642"/>
                <a:gd name="connsiteY3" fmla="*/ 132975 h 2435440"/>
                <a:gd name="connsiteX4" fmla="*/ 158352 w 3173642"/>
                <a:gd name="connsiteY4" fmla="*/ 0 h 2435440"/>
                <a:gd name="connsiteX5" fmla="*/ 3015290 w 3173642"/>
                <a:gd name="connsiteY5" fmla="*/ 0 h 2435440"/>
                <a:gd name="connsiteX6" fmla="*/ 3173642 w 3173642"/>
                <a:gd name="connsiteY6" fmla="*/ 158352 h 2435440"/>
                <a:gd name="connsiteX7" fmla="*/ 3173642 w 3173642"/>
                <a:gd name="connsiteY7" fmla="*/ 2277088 h 2435440"/>
                <a:gd name="connsiteX8" fmla="*/ 3015290 w 3173642"/>
                <a:gd name="connsiteY8" fmla="*/ 2435440 h 2435440"/>
                <a:gd name="connsiteX9" fmla="*/ 158352 w 3173642"/>
                <a:gd name="connsiteY9" fmla="*/ 2435440 h 2435440"/>
                <a:gd name="connsiteX10" fmla="*/ 0 w 3173642"/>
                <a:gd name="connsiteY10" fmla="*/ 2277088 h 2435440"/>
                <a:gd name="connsiteX11" fmla="*/ 0 w 3173642"/>
                <a:gd name="connsiteY11" fmla="*/ 158352 h 2435440"/>
                <a:gd name="connsiteX12" fmla="*/ 158352 w 3173642"/>
                <a:gd name="connsiteY12" fmla="*/ 0 h 243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3642" h="2435440">
                  <a:moveTo>
                    <a:pt x="125450" y="132975"/>
                  </a:moveTo>
                  <a:lnTo>
                    <a:pt x="125450" y="2128153"/>
                  </a:lnTo>
                  <a:lnTo>
                    <a:pt x="3048192" y="2128153"/>
                  </a:lnTo>
                  <a:lnTo>
                    <a:pt x="3048192" y="132975"/>
                  </a:lnTo>
                  <a:close/>
                  <a:moveTo>
                    <a:pt x="158352" y="0"/>
                  </a:moveTo>
                  <a:lnTo>
                    <a:pt x="3015290" y="0"/>
                  </a:lnTo>
                  <a:cubicBezTo>
                    <a:pt x="3102745" y="0"/>
                    <a:pt x="3173642" y="70897"/>
                    <a:pt x="3173642" y="158352"/>
                  </a:cubicBezTo>
                  <a:lnTo>
                    <a:pt x="3173642" y="2277088"/>
                  </a:lnTo>
                  <a:cubicBezTo>
                    <a:pt x="3173642" y="2364543"/>
                    <a:pt x="3102745" y="2435440"/>
                    <a:pt x="3015290" y="2435440"/>
                  </a:cubicBezTo>
                  <a:lnTo>
                    <a:pt x="158352" y="2435440"/>
                  </a:lnTo>
                  <a:cubicBezTo>
                    <a:pt x="70897" y="2435440"/>
                    <a:pt x="0" y="2364543"/>
                    <a:pt x="0" y="2277088"/>
                  </a:cubicBezTo>
                  <a:lnTo>
                    <a:pt x="0" y="158352"/>
                  </a:lnTo>
                  <a:cubicBezTo>
                    <a:pt x="0" y="70897"/>
                    <a:pt x="70897" y="0"/>
                    <a:pt x="158352" y="0"/>
                  </a:cubicBezTo>
                  <a:close/>
                </a:path>
              </a:pathLst>
            </a:cu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sp>
        <p:nvSpPr>
          <p:cNvPr id="51" name="Rectangle 50"/>
          <p:cNvSpPr/>
          <p:nvPr/>
        </p:nvSpPr>
        <p:spPr>
          <a:xfrm>
            <a:off x="2655772" y="1451798"/>
            <a:ext cx="3100171" cy="2326737"/>
          </a:xfrm>
          <a:prstGeom prst="rect">
            <a:avLst/>
          </a:prstGeom>
          <a:noFill/>
          <a:ln w="254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52" name="Rectangle 51"/>
          <p:cNvSpPr/>
          <p:nvPr/>
        </p:nvSpPr>
        <p:spPr>
          <a:xfrm>
            <a:off x="3154791" y="1522493"/>
            <a:ext cx="2403217" cy="400110"/>
          </a:xfrm>
          <a:prstGeom prst="rect">
            <a:avLst/>
          </a:prstGeom>
        </p:spPr>
        <p:txBody>
          <a:bodyPr wrap="square">
            <a:spAutoFit/>
          </a:bodyPr>
          <a:lstStyle/>
          <a:p>
            <a:pPr defTabSz="457200"/>
            <a:r>
              <a:rPr lang="en-US" sz="2000" dirty="0">
                <a:solidFill>
                  <a:schemeClr val="tx2"/>
                </a:solidFill>
              </a:rPr>
              <a:t>Onboarding</a:t>
            </a:r>
          </a:p>
        </p:txBody>
      </p:sp>
      <p:sp>
        <p:nvSpPr>
          <p:cNvPr id="53" name="Oval 52"/>
          <p:cNvSpPr/>
          <p:nvPr/>
        </p:nvSpPr>
        <p:spPr>
          <a:xfrm>
            <a:off x="2810907" y="1552906"/>
            <a:ext cx="305327" cy="305327"/>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r>
              <a:rPr lang="en-US" dirty="0">
                <a:solidFill>
                  <a:srgbClr val="FFFFFF"/>
                </a:solidFill>
              </a:rPr>
              <a:t>1</a:t>
            </a:r>
            <a:endParaRPr lang="en-GB" dirty="0">
              <a:solidFill>
                <a:srgbClr val="FFFFFF"/>
              </a:solidFill>
            </a:endParaRPr>
          </a:p>
        </p:txBody>
      </p:sp>
      <p:sp>
        <p:nvSpPr>
          <p:cNvPr id="54" name="Pentagon 53"/>
          <p:cNvSpPr/>
          <p:nvPr/>
        </p:nvSpPr>
        <p:spPr>
          <a:xfrm>
            <a:off x="4061953" y="2465775"/>
            <a:ext cx="1991192" cy="794614"/>
          </a:xfrm>
          <a:prstGeom prst="homePlate">
            <a:avLst>
              <a:gd name="adj" fmla="val 23164"/>
            </a:avLst>
          </a:prstGeom>
          <a:gradFill>
            <a:gsLst>
              <a:gs pos="0">
                <a:schemeClr val="bg1"/>
              </a:gs>
              <a:gs pos="57000">
                <a:schemeClr val="bg2">
                  <a:lumMod val="20000"/>
                  <a:lumOff val="80000"/>
                </a:schemeClr>
              </a:gs>
              <a:gs pos="100000">
                <a:schemeClr val="tx2">
                  <a:lumMod val="20000"/>
                  <a:lumOff val="80000"/>
                </a:schemeClr>
              </a:gs>
            </a:gsLst>
            <a:lin ang="0" scaled="1"/>
          </a:gradFill>
          <a:ln w="19050" cap="sq">
            <a:gradFill flip="none" rotWithShape="1">
              <a:gsLst>
                <a:gs pos="0">
                  <a:schemeClr val="bg2">
                    <a:alpha val="0"/>
                  </a:schemeClr>
                </a:gs>
                <a:gs pos="57000">
                  <a:schemeClr val="bg2">
                    <a:alpha val="47000"/>
                  </a:schemeClr>
                </a:gs>
                <a:gs pos="100000">
                  <a:schemeClr val="bg2"/>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55" name="Box 2"/>
          <p:cNvSpPr>
            <a:spLocks noEditPoints="1"/>
          </p:cNvSpPr>
          <p:nvPr/>
        </p:nvSpPr>
        <p:spPr bwMode="auto">
          <a:xfrm>
            <a:off x="6198767" y="4908676"/>
            <a:ext cx="826735" cy="85313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2"/>
          </a:solidFill>
          <a:ln>
            <a:no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56" name="Freeform 57"/>
          <p:cNvSpPr>
            <a:spLocks noEditPoints="1"/>
          </p:cNvSpPr>
          <p:nvPr/>
        </p:nvSpPr>
        <p:spPr bwMode="auto">
          <a:xfrm>
            <a:off x="5471900" y="5159786"/>
            <a:ext cx="411717" cy="424863"/>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2"/>
          </a:solidFill>
          <a:ln>
            <a:no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57" name="Pentagon 56"/>
          <p:cNvSpPr/>
          <p:nvPr/>
        </p:nvSpPr>
        <p:spPr>
          <a:xfrm rot="10800000">
            <a:off x="6995765" y="5150263"/>
            <a:ext cx="843208" cy="318976"/>
          </a:xfrm>
          <a:prstGeom prst="homePlate">
            <a:avLst>
              <a:gd name="adj" fmla="val 23164"/>
            </a:avLst>
          </a:prstGeom>
          <a:gradFill>
            <a:gsLst>
              <a:gs pos="0">
                <a:schemeClr val="bg1"/>
              </a:gs>
              <a:gs pos="57000">
                <a:schemeClr val="bg2">
                  <a:lumMod val="20000"/>
                  <a:lumOff val="80000"/>
                </a:schemeClr>
              </a:gs>
              <a:gs pos="100000">
                <a:srgbClr val="92D050"/>
              </a:gs>
            </a:gsLst>
            <a:lin ang="0" scaled="1"/>
          </a:gradFill>
          <a:ln w="19050" cap="sq">
            <a:gradFill flip="none" rotWithShape="1">
              <a:gsLst>
                <a:gs pos="0">
                  <a:schemeClr val="bg2">
                    <a:alpha val="0"/>
                  </a:schemeClr>
                </a:gs>
                <a:gs pos="57000">
                  <a:schemeClr val="bg2">
                    <a:alpha val="47000"/>
                  </a:schemeClr>
                </a:gs>
                <a:gs pos="100000">
                  <a:schemeClr val="bg2"/>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58" name="Oval 57"/>
          <p:cNvSpPr>
            <a:spLocks noChangeAspect="1"/>
          </p:cNvSpPr>
          <p:nvPr/>
        </p:nvSpPr>
        <p:spPr>
          <a:xfrm>
            <a:off x="7403504" y="5078081"/>
            <a:ext cx="486160" cy="496105"/>
          </a:xfrm>
          <a:prstGeom prst="ellipse">
            <a:avLst/>
          </a:prstGeom>
          <a:solidFill>
            <a:srgbClr val="00B050"/>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US" sz="800" b="1" dirty="0">
                <a:solidFill>
                  <a:srgbClr val="FFFFFF"/>
                </a:solidFill>
              </a:rPr>
              <a:t>READY</a:t>
            </a:r>
            <a:endParaRPr lang="en-US" sz="500" b="1" dirty="0">
              <a:solidFill>
                <a:srgbClr val="FFFFFF"/>
              </a:solidFill>
            </a:endParaRPr>
          </a:p>
        </p:txBody>
      </p:sp>
      <p:cxnSp>
        <p:nvCxnSpPr>
          <p:cNvPr id="59" name="Elbow Connector 58"/>
          <p:cNvCxnSpPr/>
          <p:nvPr/>
        </p:nvCxnSpPr>
        <p:spPr>
          <a:xfrm rot="5400000" flipH="1" flipV="1">
            <a:off x="6772588" y="3382490"/>
            <a:ext cx="2054361" cy="3994"/>
          </a:xfrm>
          <a:prstGeom prst="bentConnector3">
            <a:avLst>
              <a:gd name="adj1" fmla="val 50000"/>
            </a:avLst>
          </a:prstGeom>
          <a:ln w="3810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274334" y="3133797"/>
            <a:ext cx="1023973" cy="415498"/>
          </a:xfrm>
          <a:prstGeom prst="rect">
            <a:avLst/>
          </a:prstGeom>
          <a:solidFill>
            <a:schemeClr val="bg1"/>
          </a:solidFill>
          <a:ln>
            <a:solidFill>
              <a:schemeClr val="bg2"/>
            </a:solidFill>
          </a:ln>
        </p:spPr>
        <p:txBody>
          <a:bodyPr wrap="square" rtlCol="0">
            <a:spAutoFit/>
          </a:bodyPr>
          <a:lstStyle/>
          <a:p>
            <a:pPr algn="ctr" defTabSz="457200"/>
            <a:r>
              <a:rPr lang="en-US" sz="1050" dirty="0">
                <a:solidFill>
                  <a:srgbClr val="4D4E53"/>
                </a:solidFill>
              </a:rPr>
              <a:t>Debug and re-design</a:t>
            </a:r>
          </a:p>
        </p:txBody>
      </p:sp>
      <p:sp>
        <p:nvSpPr>
          <p:cNvPr id="61" name="Freeform 5"/>
          <p:cNvSpPr>
            <a:spLocks noChangeAspect="1" noEditPoints="1"/>
          </p:cNvSpPr>
          <p:nvPr/>
        </p:nvSpPr>
        <p:spPr bwMode="auto">
          <a:xfrm>
            <a:off x="9104021" y="4951039"/>
            <a:ext cx="339438" cy="338748"/>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62" name="Freeform 87"/>
          <p:cNvSpPr>
            <a:spLocks noEditPoints="1"/>
          </p:cNvSpPr>
          <p:nvPr/>
        </p:nvSpPr>
        <p:spPr bwMode="auto">
          <a:xfrm>
            <a:off x="8062493" y="5627294"/>
            <a:ext cx="512725" cy="345942"/>
          </a:xfrm>
          <a:custGeom>
            <a:avLst/>
            <a:gdLst>
              <a:gd name="T0" fmla="*/ 126 w 346"/>
              <a:gd name="T1" fmla="*/ 10 h 226"/>
              <a:gd name="T2" fmla="*/ 16 w 346"/>
              <a:gd name="T3" fmla="*/ 226 h 226"/>
              <a:gd name="T4" fmla="*/ 346 w 346"/>
              <a:gd name="T5" fmla="*/ 177 h 226"/>
              <a:gd name="T6" fmla="*/ 310 w 346"/>
              <a:gd name="T7" fmla="*/ 188 h 226"/>
              <a:gd name="T8" fmla="*/ 182 w 346"/>
              <a:gd name="T9" fmla="*/ 145 h 226"/>
              <a:gd name="T10" fmla="*/ 164 w 346"/>
              <a:gd name="T11" fmla="*/ 177 h 226"/>
              <a:gd name="T12" fmla="*/ 25 w 346"/>
              <a:gd name="T13" fmla="*/ 177 h 226"/>
              <a:gd name="T14" fmla="*/ 85 w 346"/>
              <a:gd name="T15" fmla="*/ 83 h 226"/>
              <a:gd name="T16" fmla="*/ 96 w 346"/>
              <a:gd name="T17" fmla="*/ 87 h 226"/>
              <a:gd name="T18" fmla="*/ 130 w 346"/>
              <a:gd name="T19" fmla="*/ 122 h 226"/>
              <a:gd name="T20" fmla="*/ 155 w 346"/>
              <a:gd name="T21" fmla="*/ 119 h 226"/>
              <a:gd name="T22" fmla="*/ 121 w 346"/>
              <a:gd name="T23" fmla="*/ 96 h 226"/>
              <a:gd name="T24" fmla="*/ 152 w 346"/>
              <a:gd name="T25" fmla="*/ 76 h 226"/>
              <a:gd name="T26" fmla="*/ 152 w 346"/>
              <a:gd name="T27" fmla="*/ 49 h 226"/>
              <a:gd name="T28" fmla="*/ 132 w 346"/>
              <a:gd name="T29" fmla="*/ 60 h 226"/>
              <a:gd name="T30" fmla="*/ 88 w 346"/>
              <a:gd name="T31" fmla="*/ 57 h 226"/>
              <a:gd name="T32" fmla="*/ 164 w 346"/>
              <a:gd name="T33" fmla="*/ 40 h 226"/>
              <a:gd name="T34" fmla="*/ 182 w 346"/>
              <a:gd name="T35" fmla="*/ 115 h 226"/>
              <a:gd name="T36" fmla="*/ 196 w 346"/>
              <a:gd name="T37" fmla="*/ 77 h 226"/>
              <a:gd name="T38" fmla="*/ 221 w 346"/>
              <a:gd name="T39" fmla="*/ 113 h 226"/>
              <a:gd name="T40" fmla="*/ 218 w 346"/>
              <a:gd name="T41" fmla="*/ 145 h 226"/>
              <a:gd name="T42" fmla="*/ 230 w 346"/>
              <a:gd name="T43" fmla="*/ 158 h 226"/>
              <a:gd name="T44" fmla="*/ 242 w 346"/>
              <a:gd name="T45" fmla="*/ 130 h 226"/>
              <a:gd name="T46" fmla="*/ 205 w 346"/>
              <a:gd name="T47" fmla="*/ 93 h 226"/>
              <a:gd name="T48" fmla="*/ 221 w 346"/>
              <a:gd name="T49" fmla="*/ 80 h 226"/>
              <a:gd name="T50" fmla="*/ 230 w 346"/>
              <a:gd name="T51" fmla="*/ 59 h 226"/>
              <a:gd name="T52" fmla="*/ 198 w 346"/>
              <a:gd name="T53" fmla="*/ 64 h 226"/>
              <a:gd name="T54" fmla="*/ 191 w 346"/>
              <a:gd name="T55" fmla="*/ 31 h 226"/>
              <a:gd name="T56" fmla="*/ 251 w 346"/>
              <a:gd name="T57" fmla="*/ 71 h 226"/>
              <a:gd name="T58" fmla="*/ 247 w 346"/>
              <a:gd name="T59" fmla="*/ 111 h 226"/>
              <a:gd name="T60" fmla="*/ 259 w 346"/>
              <a:gd name="T61" fmla="*/ 81 h 226"/>
              <a:gd name="T62" fmla="*/ 301 w 346"/>
              <a:gd name="T63" fmla="*/ 103 h 226"/>
              <a:gd name="T64" fmla="*/ 267 w 346"/>
              <a:gd name="T65" fmla="*/ 152 h 226"/>
              <a:gd name="T66" fmla="*/ 247 w 346"/>
              <a:gd name="T67" fmla="*/ 168 h 226"/>
              <a:gd name="T68" fmla="*/ 272 w 346"/>
              <a:gd name="T69" fmla="*/ 167 h 226"/>
              <a:gd name="T70" fmla="*/ 305 w 346"/>
              <a:gd name="T71" fmla="*/ 117 h 226"/>
              <a:gd name="T72" fmla="*/ 321 w 346"/>
              <a:gd name="T73" fmla="*/ 177 h 226"/>
              <a:gd name="T74" fmla="*/ 148 w 346"/>
              <a:gd name="T75" fmla="*/ 118 h 226"/>
              <a:gd name="T76" fmla="*/ 148 w 346"/>
              <a:gd name="T77" fmla="*/ 120 h 226"/>
              <a:gd name="T78" fmla="*/ 148 w 346"/>
              <a:gd name="T79" fmla="*/ 121 h 226"/>
              <a:gd name="T80" fmla="*/ 147 w 346"/>
              <a:gd name="T81" fmla="*/ 123 h 226"/>
              <a:gd name="T82" fmla="*/ 145 w 346"/>
              <a:gd name="T83" fmla="*/ 125 h 226"/>
              <a:gd name="T84" fmla="*/ 142 w 346"/>
              <a:gd name="T85" fmla="*/ 125 h 226"/>
              <a:gd name="T86" fmla="*/ 147 w 346"/>
              <a:gd name="T87" fmla="*/ 116 h 226"/>
              <a:gd name="T88" fmla="*/ 148 w 346"/>
              <a:gd name="T89" fmla="*/ 117 h 226"/>
              <a:gd name="T90" fmla="*/ 139 w 346"/>
              <a:gd name="T91" fmla="*/ 43 h 226"/>
              <a:gd name="T92" fmla="*/ 139 w 346"/>
              <a:gd name="T93" fmla="*/ 55 h 226"/>
              <a:gd name="T94" fmla="*/ 218 w 346"/>
              <a:gd name="T95" fmla="*/ 164 h 226"/>
              <a:gd name="T96" fmla="*/ 224 w 346"/>
              <a:gd name="T97" fmla="*/ 158 h 226"/>
              <a:gd name="T98" fmla="*/ 228 w 346"/>
              <a:gd name="T99" fmla="*/ 65 h 226"/>
              <a:gd name="T100" fmla="*/ 236 w 346"/>
              <a:gd name="T101" fmla="*/ 71 h 226"/>
              <a:gd name="T102" fmla="*/ 230 w 346"/>
              <a:gd name="T103" fmla="*/ 77 h 226"/>
              <a:gd name="T104" fmla="*/ 250 w 346"/>
              <a:gd name="T105" fmla="*/ 103 h 226"/>
              <a:gd name="T106" fmla="*/ 241 w 346"/>
              <a:gd name="T107" fmla="*/ 97 h 226"/>
              <a:gd name="T108" fmla="*/ 253 w 346"/>
              <a:gd name="T109" fmla="*/ 98 h 226"/>
              <a:gd name="T110" fmla="*/ 259 w 346"/>
              <a:gd name="T111" fmla="*/ 174 h 226"/>
              <a:gd name="T112" fmla="*/ 259 w 346"/>
              <a:gd name="T113" fmla="*/ 16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6" h="226">
                <a:moveTo>
                  <a:pt x="220" y="10"/>
                </a:moveTo>
                <a:cubicBezTo>
                  <a:pt x="185" y="0"/>
                  <a:pt x="182" y="13"/>
                  <a:pt x="173" y="13"/>
                </a:cubicBezTo>
                <a:cubicBezTo>
                  <a:pt x="164" y="13"/>
                  <a:pt x="160" y="0"/>
                  <a:pt x="126" y="10"/>
                </a:cubicBezTo>
                <a:cubicBezTo>
                  <a:pt x="53" y="31"/>
                  <a:pt x="0" y="98"/>
                  <a:pt x="0" y="177"/>
                </a:cubicBezTo>
                <a:cubicBezTo>
                  <a:pt x="0" y="209"/>
                  <a:pt x="0" y="209"/>
                  <a:pt x="0" y="209"/>
                </a:cubicBezTo>
                <a:cubicBezTo>
                  <a:pt x="0" y="218"/>
                  <a:pt x="7" y="226"/>
                  <a:pt x="16" y="226"/>
                </a:cubicBezTo>
                <a:cubicBezTo>
                  <a:pt x="330" y="226"/>
                  <a:pt x="330" y="226"/>
                  <a:pt x="330" y="226"/>
                </a:cubicBezTo>
                <a:cubicBezTo>
                  <a:pt x="339" y="226"/>
                  <a:pt x="346" y="218"/>
                  <a:pt x="346" y="209"/>
                </a:cubicBezTo>
                <a:cubicBezTo>
                  <a:pt x="346" y="177"/>
                  <a:pt x="346" y="177"/>
                  <a:pt x="346" y="177"/>
                </a:cubicBezTo>
                <a:cubicBezTo>
                  <a:pt x="346" y="98"/>
                  <a:pt x="293" y="31"/>
                  <a:pt x="220" y="10"/>
                </a:cubicBezTo>
                <a:close/>
                <a:moveTo>
                  <a:pt x="321" y="177"/>
                </a:moveTo>
                <a:cubicBezTo>
                  <a:pt x="321" y="183"/>
                  <a:pt x="316" y="188"/>
                  <a:pt x="310" y="188"/>
                </a:cubicBezTo>
                <a:cubicBezTo>
                  <a:pt x="192" y="188"/>
                  <a:pt x="192" y="188"/>
                  <a:pt x="192" y="188"/>
                </a:cubicBezTo>
                <a:cubicBezTo>
                  <a:pt x="186" y="188"/>
                  <a:pt x="182" y="183"/>
                  <a:pt x="182" y="177"/>
                </a:cubicBezTo>
                <a:cubicBezTo>
                  <a:pt x="182" y="177"/>
                  <a:pt x="182" y="145"/>
                  <a:pt x="182" y="145"/>
                </a:cubicBezTo>
                <a:cubicBezTo>
                  <a:pt x="182" y="140"/>
                  <a:pt x="178" y="137"/>
                  <a:pt x="173" y="137"/>
                </a:cubicBezTo>
                <a:cubicBezTo>
                  <a:pt x="168" y="137"/>
                  <a:pt x="164" y="140"/>
                  <a:pt x="164" y="145"/>
                </a:cubicBezTo>
                <a:cubicBezTo>
                  <a:pt x="164" y="177"/>
                  <a:pt x="164" y="177"/>
                  <a:pt x="164" y="177"/>
                </a:cubicBezTo>
                <a:cubicBezTo>
                  <a:pt x="164" y="183"/>
                  <a:pt x="160" y="188"/>
                  <a:pt x="154" y="188"/>
                </a:cubicBezTo>
                <a:cubicBezTo>
                  <a:pt x="36" y="188"/>
                  <a:pt x="36" y="188"/>
                  <a:pt x="36" y="188"/>
                </a:cubicBezTo>
                <a:cubicBezTo>
                  <a:pt x="30" y="188"/>
                  <a:pt x="25" y="183"/>
                  <a:pt x="25" y="177"/>
                </a:cubicBezTo>
                <a:cubicBezTo>
                  <a:pt x="25" y="140"/>
                  <a:pt x="39" y="105"/>
                  <a:pt x="62" y="79"/>
                </a:cubicBezTo>
                <a:cubicBezTo>
                  <a:pt x="67" y="74"/>
                  <a:pt x="72" y="69"/>
                  <a:pt x="77" y="65"/>
                </a:cubicBezTo>
                <a:cubicBezTo>
                  <a:pt x="80" y="69"/>
                  <a:pt x="83" y="76"/>
                  <a:pt x="85" y="83"/>
                </a:cubicBezTo>
                <a:cubicBezTo>
                  <a:pt x="86" y="86"/>
                  <a:pt x="88" y="87"/>
                  <a:pt x="90" y="88"/>
                </a:cubicBezTo>
                <a:cubicBezTo>
                  <a:pt x="90" y="88"/>
                  <a:pt x="91" y="88"/>
                  <a:pt x="92" y="88"/>
                </a:cubicBezTo>
                <a:cubicBezTo>
                  <a:pt x="93" y="88"/>
                  <a:pt x="95" y="88"/>
                  <a:pt x="96" y="87"/>
                </a:cubicBezTo>
                <a:cubicBezTo>
                  <a:pt x="99" y="84"/>
                  <a:pt x="103" y="82"/>
                  <a:pt x="107" y="81"/>
                </a:cubicBezTo>
                <a:cubicBezTo>
                  <a:pt x="106" y="86"/>
                  <a:pt x="106" y="92"/>
                  <a:pt x="108" y="100"/>
                </a:cubicBezTo>
                <a:cubicBezTo>
                  <a:pt x="111" y="112"/>
                  <a:pt x="122" y="118"/>
                  <a:pt x="130" y="122"/>
                </a:cubicBezTo>
                <a:cubicBezTo>
                  <a:pt x="130" y="122"/>
                  <a:pt x="130" y="122"/>
                  <a:pt x="130" y="122"/>
                </a:cubicBezTo>
                <a:cubicBezTo>
                  <a:pt x="131" y="128"/>
                  <a:pt x="136" y="132"/>
                  <a:pt x="142" y="132"/>
                </a:cubicBezTo>
                <a:cubicBezTo>
                  <a:pt x="149" y="132"/>
                  <a:pt x="155" y="126"/>
                  <a:pt x="155" y="119"/>
                </a:cubicBezTo>
                <a:cubicBezTo>
                  <a:pt x="155" y="112"/>
                  <a:pt x="149" y="107"/>
                  <a:pt x="142" y="107"/>
                </a:cubicBezTo>
                <a:cubicBezTo>
                  <a:pt x="139" y="107"/>
                  <a:pt x="136" y="108"/>
                  <a:pt x="134" y="110"/>
                </a:cubicBezTo>
                <a:cubicBezTo>
                  <a:pt x="128" y="107"/>
                  <a:pt x="122" y="103"/>
                  <a:pt x="121" y="96"/>
                </a:cubicBezTo>
                <a:cubicBezTo>
                  <a:pt x="118" y="85"/>
                  <a:pt x="121" y="80"/>
                  <a:pt x="122" y="79"/>
                </a:cubicBezTo>
                <a:cubicBezTo>
                  <a:pt x="131" y="78"/>
                  <a:pt x="140" y="79"/>
                  <a:pt x="145" y="79"/>
                </a:cubicBezTo>
                <a:cubicBezTo>
                  <a:pt x="148" y="80"/>
                  <a:pt x="150" y="78"/>
                  <a:pt x="152" y="76"/>
                </a:cubicBezTo>
                <a:cubicBezTo>
                  <a:pt x="153" y="73"/>
                  <a:pt x="153" y="71"/>
                  <a:pt x="151" y="69"/>
                </a:cubicBezTo>
                <a:cubicBezTo>
                  <a:pt x="148" y="66"/>
                  <a:pt x="147" y="62"/>
                  <a:pt x="146" y="60"/>
                </a:cubicBezTo>
                <a:cubicBezTo>
                  <a:pt x="149" y="57"/>
                  <a:pt x="152" y="54"/>
                  <a:pt x="152" y="49"/>
                </a:cubicBezTo>
                <a:cubicBezTo>
                  <a:pt x="152" y="42"/>
                  <a:pt x="146" y="36"/>
                  <a:pt x="139" y="36"/>
                </a:cubicBezTo>
                <a:cubicBezTo>
                  <a:pt x="132" y="36"/>
                  <a:pt x="126" y="42"/>
                  <a:pt x="126" y="49"/>
                </a:cubicBezTo>
                <a:cubicBezTo>
                  <a:pt x="126" y="54"/>
                  <a:pt x="129" y="57"/>
                  <a:pt x="132" y="60"/>
                </a:cubicBezTo>
                <a:cubicBezTo>
                  <a:pt x="133" y="61"/>
                  <a:pt x="133" y="63"/>
                  <a:pt x="134" y="65"/>
                </a:cubicBezTo>
                <a:cubicBezTo>
                  <a:pt x="123" y="65"/>
                  <a:pt x="107" y="66"/>
                  <a:pt x="95" y="72"/>
                </a:cubicBezTo>
                <a:cubicBezTo>
                  <a:pt x="93" y="67"/>
                  <a:pt x="91" y="61"/>
                  <a:pt x="88" y="57"/>
                </a:cubicBezTo>
                <a:cubicBezTo>
                  <a:pt x="107" y="43"/>
                  <a:pt x="129" y="34"/>
                  <a:pt x="154" y="31"/>
                </a:cubicBezTo>
                <a:cubicBezTo>
                  <a:pt x="154" y="31"/>
                  <a:pt x="155" y="31"/>
                  <a:pt x="155" y="31"/>
                </a:cubicBezTo>
                <a:cubicBezTo>
                  <a:pt x="160" y="31"/>
                  <a:pt x="164" y="35"/>
                  <a:pt x="164" y="40"/>
                </a:cubicBezTo>
                <a:cubicBezTo>
                  <a:pt x="164" y="115"/>
                  <a:pt x="164" y="115"/>
                  <a:pt x="164" y="115"/>
                </a:cubicBezTo>
                <a:cubicBezTo>
                  <a:pt x="164" y="119"/>
                  <a:pt x="168" y="123"/>
                  <a:pt x="173" y="123"/>
                </a:cubicBezTo>
                <a:cubicBezTo>
                  <a:pt x="178" y="123"/>
                  <a:pt x="182" y="119"/>
                  <a:pt x="182" y="115"/>
                </a:cubicBezTo>
                <a:cubicBezTo>
                  <a:pt x="182" y="70"/>
                  <a:pt x="182" y="70"/>
                  <a:pt x="182" y="70"/>
                </a:cubicBezTo>
                <a:cubicBezTo>
                  <a:pt x="185" y="72"/>
                  <a:pt x="189" y="75"/>
                  <a:pt x="194" y="76"/>
                </a:cubicBezTo>
                <a:cubicBezTo>
                  <a:pt x="195" y="76"/>
                  <a:pt x="195" y="77"/>
                  <a:pt x="196" y="77"/>
                </a:cubicBezTo>
                <a:cubicBezTo>
                  <a:pt x="192" y="83"/>
                  <a:pt x="190" y="91"/>
                  <a:pt x="193" y="98"/>
                </a:cubicBezTo>
                <a:cubicBezTo>
                  <a:pt x="197" y="109"/>
                  <a:pt x="206" y="110"/>
                  <a:pt x="213" y="111"/>
                </a:cubicBezTo>
                <a:cubicBezTo>
                  <a:pt x="216" y="112"/>
                  <a:pt x="219" y="112"/>
                  <a:pt x="221" y="113"/>
                </a:cubicBezTo>
                <a:cubicBezTo>
                  <a:pt x="228" y="117"/>
                  <a:pt x="229" y="124"/>
                  <a:pt x="229" y="129"/>
                </a:cubicBezTo>
                <a:cubicBezTo>
                  <a:pt x="228" y="135"/>
                  <a:pt x="226" y="142"/>
                  <a:pt x="222" y="146"/>
                </a:cubicBezTo>
                <a:cubicBezTo>
                  <a:pt x="221" y="145"/>
                  <a:pt x="220" y="145"/>
                  <a:pt x="218" y="145"/>
                </a:cubicBezTo>
                <a:cubicBezTo>
                  <a:pt x="211" y="145"/>
                  <a:pt x="205" y="151"/>
                  <a:pt x="205" y="158"/>
                </a:cubicBezTo>
                <a:cubicBezTo>
                  <a:pt x="205" y="165"/>
                  <a:pt x="211" y="170"/>
                  <a:pt x="218" y="170"/>
                </a:cubicBezTo>
                <a:cubicBezTo>
                  <a:pt x="225" y="170"/>
                  <a:pt x="230" y="165"/>
                  <a:pt x="230" y="158"/>
                </a:cubicBezTo>
                <a:cubicBezTo>
                  <a:pt x="230" y="157"/>
                  <a:pt x="230" y="157"/>
                  <a:pt x="230" y="156"/>
                </a:cubicBezTo>
                <a:cubicBezTo>
                  <a:pt x="230" y="156"/>
                  <a:pt x="230" y="156"/>
                  <a:pt x="230" y="156"/>
                </a:cubicBezTo>
                <a:cubicBezTo>
                  <a:pt x="237" y="150"/>
                  <a:pt x="241" y="140"/>
                  <a:pt x="242" y="130"/>
                </a:cubicBezTo>
                <a:cubicBezTo>
                  <a:pt x="242" y="117"/>
                  <a:pt x="237" y="107"/>
                  <a:pt x="227" y="102"/>
                </a:cubicBezTo>
                <a:cubicBezTo>
                  <a:pt x="223" y="100"/>
                  <a:pt x="219" y="99"/>
                  <a:pt x="215" y="98"/>
                </a:cubicBezTo>
                <a:cubicBezTo>
                  <a:pt x="208" y="97"/>
                  <a:pt x="206" y="97"/>
                  <a:pt x="205" y="93"/>
                </a:cubicBezTo>
                <a:cubicBezTo>
                  <a:pt x="203" y="89"/>
                  <a:pt x="207" y="83"/>
                  <a:pt x="210" y="80"/>
                </a:cubicBezTo>
                <a:cubicBezTo>
                  <a:pt x="212" y="80"/>
                  <a:pt x="214" y="80"/>
                  <a:pt x="216" y="80"/>
                </a:cubicBezTo>
                <a:cubicBezTo>
                  <a:pt x="218" y="80"/>
                  <a:pt x="220" y="80"/>
                  <a:pt x="221" y="80"/>
                </a:cubicBezTo>
                <a:cubicBezTo>
                  <a:pt x="223" y="82"/>
                  <a:pt x="227" y="84"/>
                  <a:pt x="230" y="84"/>
                </a:cubicBezTo>
                <a:cubicBezTo>
                  <a:pt x="237" y="84"/>
                  <a:pt x="243" y="78"/>
                  <a:pt x="243" y="71"/>
                </a:cubicBezTo>
                <a:cubicBezTo>
                  <a:pt x="243" y="64"/>
                  <a:pt x="237" y="59"/>
                  <a:pt x="230" y="59"/>
                </a:cubicBezTo>
                <a:cubicBezTo>
                  <a:pt x="225" y="59"/>
                  <a:pt x="220" y="62"/>
                  <a:pt x="219" y="67"/>
                </a:cubicBezTo>
                <a:cubicBezTo>
                  <a:pt x="219" y="67"/>
                  <a:pt x="219" y="67"/>
                  <a:pt x="219" y="67"/>
                </a:cubicBezTo>
                <a:cubicBezTo>
                  <a:pt x="214" y="67"/>
                  <a:pt x="206" y="67"/>
                  <a:pt x="198" y="64"/>
                </a:cubicBezTo>
                <a:cubicBezTo>
                  <a:pt x="189" y="61"/>
                  <a:pt x="184" y="56"/>
                  <a:pt x="182" y="52"/>
                </a:cubicBezTo>
                <a:cubicBezTo>
                  <a:pt x="182" y="40"/>
                  <a:pt x="182" y="40"/>
                  <a:pt x="182" y="40"/>
                </a:cubicBezTo>
                <a:cubicBezTo>
                  <a:pt x="182" y="35"/>
                  <a:pt x="186" y="31"/>
                  <a:pt x="191" y="31"/>
                </a:cubicBezTo>
                <a:cubicBezTo>
                  <a:pt x="192" y="31"/>
                  <a:pt x="192" y="31"/>
                  <a:pt x="192" y="31"/>
                </a:cubicBezTo>
                <a:cubicBezTo>
                  <a:pt x="221" y="34"/>
                  <a:pt x="246" y="46"/>
                  <a:pt x="267" y="64"/>
                </a:cubicBezTo>
                <a:cubicBezTo>
                  <a:pt x="262" y="65"/>
                  <a:pt x="256" y="66"/>
                  <a:pt x="251" y="71"/>
                </a:cubicBezTo>
                <a:cubicBezTo>
                  <a:pt x="246" y="75"/>
                  <a:pt x="243" y="80"/>
                  <a:pt x="242" y="87"/>
                </a:cubicBezTo>
                <a:cubicBezTo>
                  <a:pt x="237" y="89"/>
                  <a:pt x="234" y="93"/>
                  <a:pt x="234" y="98"/>
                </a:cubicBezTo>
                <a:cubicBezTo>
                  <a:pt x="234" y="105"/>
                  <a:pt x="240" y="111"/>
                  <a:pt x="247" y="111"/>
                </a:cubicBezTo>
                <a:cubicBezTo>
                  <a:pt x="254" y="111"/>
                  <a:pt x="259" y="105"/>
                  <a:pt x="259" y="98"/>
                </a:cubicBezTo>
                <a:cubicBezTo>
                  <a:pt x="259" y="94"/>
                  <a:pt x="258" y="91"/>
                  <a:pt x="255" y="89"/>
                </a:cubicBezTo>
                <a:cubicBezTo>
                  <a:pt x="255" y="85"/>
                  <a:pt x="257" y="83"/>
                  <a:pt x="259" y="81"/>
                </a:cubicBezTo>
                <a:cubicBezTo>
                  <a:pt x="265" y="75"/>
                  <a:pt x="277" y="76"/>
                  <a:pt x="282" y="77"/>
                </a:cubicBezTo>
                <a:cubicBezTo>
                  <a:pt x="282" y="77"/>
                  <a:pt x="282" y="77"/>
                  <a:pt x="282" y="77"/>
                </a:cubicBezTo>
                <a:cubicBezTo>
                  <a:pt x="289" y="85"/>
                  <a:pt x="295" y="94"/>
                  <a:pt x="301" y="103"/>
                </a:cubicBezTo>
                <a:cubicBezTo>
                  <a:pt x="284" y="102"/>
                  <a:pt x="273" y="112"/>
                  <a:pt x="268" y="119"/>
                </a:cubicBezTo>
                <a:cubicBezTo>
                  <a:pt x="267" y="121"/>
                  <a:pt x="267" y="123"/>
                  <a:pt x="268" y="125"/>
                </a:cubicBezTo>
                <a:cubicBezTo>
                  <a:pt x="269" y="129"/>
                  <a:pt x="271" y="141"/>
                  <a:pt x="267" y="152"/>
                </a:cubicBezTo>
                <a:cubicBezTo>
                  <a:pt x="266" y="153"/>
                  <a:pt x="265" y="155"/>
                  <a:pt x="264" y="156"/>
                </a:cubicBezTo>
                <a:cubicBezTo>
                  <a:pt x="263" y="156"/>
                  <a:pt x="261" y="155"/>
                  <a:pt x="259" y="155"/>
                </a:cubicBezTo>
                <a:cubicBezTo>
                  <a:pt x="253" y="155"/>
                  <a:pt x="247" y="161"/>
                  <a:pt x="247" y="168"/>
                </a:cubicBezTo>
                <a:cubicBezTo>
                  <a:pt x="247" y="175"/>
                  <a:pt x="253" y="181"/>
                  <a:pt x="259" y="181"/>
                </a:cubicBezTo>
                <a:cubicBezTo>
                  <a:pt x="266" y="181"/>
                  <a:pt x="272" y="175"/>
                  <a:pt x="272" y="168"/>
                </a:cubicBezTo>
                <a:cubicBezTo>
                  <a:pt x="272" y="168"/>
                  <a:pt x="272" y="167"/>
                  <a:pt x="272" y="167"/>
                </a:cubicBezTo>
                <a:cubicBezTo>
                  <a:pt x="275" y="164"/>
                  <a:pt x="277" y="160"/>
                  <a:pt x="278" y="157"/>
                </a:cubicBezTo>
                <a:cubicBezTo>
                  <a:pt x="284" y="143"/>
                  <a:pt x="282" y="130"/>
                  <a:pt x="281" y="124"/>
                </a:cubicBezTo>
                <a:cubicBezTo>
                  <a:pt x="284" y="120"/>
                  <a:pt x="293" y="113"/>
                  <a:pt x="305" y="117"/>
                </a:cubicBezTo>
                <a:cubicBezTo>
                  <a:pt x="306" y="117"/>
                  <a:pt x="307" y="117"/>
                  <a:pt x="308" y="117"/>
                </a:cubicBezTo>
                <a:cubicBezTo>
                  <a:pt x="316" y="135"/>
                  <a:pt x="321" y="156"/>
                  <a:pt x="321" y="177"/>
                </a:cubicBezTo>
                <a:cubicBezTo>
                  <a:pt x="321" y="177"/>
                  <a:pt x="321" y="177"/>
                  <a:pt x="321" y="177"/>
                </a:cubicBezTo>
                <a:cubicBezTo>
                  <a:pt x="321" y="177"/>
                  <a:pt x="321" y="177"/>
                  <a:pt x="321" y="177"/>
                </a:cubicBezTo>
                <a:close/>
                <a:moveTo>
                  <a:pt x="148" y="117"/>
                </a:moveTo>
                <a:cubicBezTo>
                  <a:pt x="148" y="117"/>
                  <a:pt x="148" y="117"/>
                  <a:pt x="148" y="118"/>
                </a:cubicBezTo>
                <a:cubicBezTo>
                  <a:pt x="148" y="118"/>
                  <a:pt x="148" y="118"/>
                  <a:pt x="148" y="118"/>
                </a:cubicBezTo>
                <a:cubicBezTo>
                  <a:pt x="148" y="119"/>
                  <a:pt x="148" y="119"/>
                  <a:pt x="148" y="119"/>
                </a:cubicBezTo>
                <a:cubicBezTo>
                  <a:pt x="148" y="120"/>
                  <a:pt x="148" y="120"/>
                  <a:pt x="148" y="120"/>
                </a:cubicBezTo>
                <a:cubicBezTo>
                  <a:pt x="148" y="120"/>
                  <a:pt x="148" y="120"/>
                  <a:pt x="148" y="120"/>
                </a:cubicBezTo>
                <a:cubicBezTo>
                  <a:pt x="148" y="120"/>
                  <a:pt x="148" y="120"/>
                  <a:pt x="148" y="120"/>
                </a:cubicBezTo>
                <a:cubicBezTo>
                  <a:pt x="148" y="120"/>
                  <a:pt x="148" y="121"/>
                  <a:pt x="148" y="121"/>
                </a:cubicBezTo>
                <a:cubicBezTo>
                  <a:pt x="148" y="121"/>
                  <a:pt x="148" y="121"/>
                  <a:pt x="148" y="121"/>
                </a:cubicBezTo>
                <a:cubicBezTo>
                  <a:pt x="148" y="121"/>
                  <a:pt x="148" y="121"/>
                  <a:pt x="148" y="121"/>
                </a:cubicBezTo>
                <a:cubicBezTo>
                  <a:pt x="148" y="122"/>
                  <a:pt x="148" y="122"/>
                  <a:pt x="147" y="123"/>
                </a:cubicBezTo>
                <a:cubicBezTo>
                  <a:pt x="147" y="123"/>
                  <a:pt x="147" y="123"/>
                  <a:pt x="147" y="123"/>
                </a:cubicBezTo>
                <a:cubicBezTo>
                  <a:pt x="147" y="124"/>
                  <a:pt x="146" y="124"/>
                  <a:pt x="146" y="124"/>
                </a:cubicBezTo>
                <a:cubicBezTo>
                  <a:pt x="145" y="124"/>
                  <a:pt x="145" y="125"/>
                  <a:pt x="145" y="125"/>
                </a:cubicBezTo>
                <a:cubicBezTo>
                  <a:pt x="145" y="125"/>
                  <a:pt x="145" y="125"/>
                  <a:pt x="145" y="125"/>
                </a:cubicBezTo>
                <a:cubicBezTo>
                  <a:pt x="144" y="125"/>
                  <a:pt x="144" y="125"/>
                  <a:pt x="143" y="125"/>
                </a:cubicBezTo>
                <a:cubicBezTo>
                  <a:pt x="143" y="125"/>
                  <a:pt x="143" y="125"/>
                  <a:pt x="142" y="125"/>
                </a:cubicBezTo>
                <a:cubicBezTo>
                  <a:pt x="139" y="125"/>
                  <a:pt x="136" y="123"/>
                  <a:pt x="136" y="119"/>
                </a:cubicBezTo>
                <a:cubicBezTo>
                  <a:pt x="136" y="116"/>
                  <a:pt x="139" y="113"/>
                  <a:pt x="142" y="113"/>
                </a:cubicBezTo>
                <a:cubicBezTo>
                  <a:pt x="144" y="113"/>
                  <a:pt x="146" y="114"/>
                  <a:pt x="147" y="116"/>
                </a:cubicBezTo>
                <a:cubicBezTo>
                  <a:pt x="147" y="116"/>
                  <a:pt x="148" y="116"/>
                  <a:pt x="148" y="117"/>
                </a:cubicBezTo>
                <a:cubicBezTo>
                  <a:pt x="148" y="117"/>
                  <a:pt x="148" y="117"/>
                  <a:pt x="148" y="117"/>
                </a:cubicBezTo>
                <a:cubicBezTo>
                  <a:pt x="148" y="117"/>
                  <a:pt x="148" y="117"/>
                  <a:pt x="148" y="117"/>
                </a:cubicBezTo>
                <a:cubicBezTo>
                  <a:pt x="148" y="117"/>
                  <a:pt x="148" y="117"/>
                  <a:pt x="148" y="117"/>
                </a:cubicBezTo>
                <a:close/>
                <a:moveTo>
                  <a:pt x="133" y="49"/>
                </a:moveTo>
                <a:cubicBezTo>
                  <a:pt x="133" y="46"/>
                  <a:pt x="136" y="43"/>
                  <a:pt x="139" y="43"/>
                </a:cubicBezTo>
                <a:cubicBezTo>
                  <a:pt x="142" y="43"/>
                  <a:pt x="145" y="46"/>
                  <a:pt x="145" y="49"/>
                </a:cubicBezTo>
                <a:cubicBezTo>
                  <a:pt x="145" y="49"/>
                  <a:pt x="145" y="50"/>
                  <a:pt x="145" y="50"/>
                </a:cubicBezTo>
                <a:cubicBezTo>
                  <a:pt x="144" y="53"/>
                  <a:pt x="142" y="55"/>
                  <a:pt x="139" y="55"/>
                </a:cubicBezTo>
                <a:cubicBezTo>
                  <a:pt x="136" y="55"/>
                  <a:pt x="133" y="52"/>
                  <a:pt x="133" y="49"/>
                </a:cubicBezTo>
                <a:close/>
                <a:moveTo>
                  <a:pt x="224" y="158"/>
                </a:moveTo>
                <a:cubicBezTo>
                  <a:pt x="224" y="161"/>
                  <a:pt x="221" y="164"/>
                  <a:pt x="218" y="164"/>
                </a:cubicBezTo>
                <a:cubicBezTo>
                  <a:pt x="215" y="164"/>
                  <a:pt x="212" y="161"/>
                  <a:pt x="212" y="158"/>
                </a:cubicBezTo>
                <a:cubicBezTo>
                  <a:pt x="212" y="154"/>
                  <a:pt x="215" y="151"/>
                  <a:pt x="218" y="151"/>
                </a:cubicBezTo>
                <a:cubicBezTo>
                  <a:pt x="221" y="151"/>
                  <a:pt x="224" y="154"/>
                  <a:pt x="224" y="158"/>
                </a:cubicBezTo>
                <a:close/>
                <a:moveTo>
                  <a:pt x="230" y="77"/>
                </a:moveTo>
                <a:cubicBezTo>
                  <a:pt x="227" y="77"/>
                  <a:pt x="224" y="75"/>
                  <a:pt x="224" y="71"/>
                </a:cubicBezTo>
                <a:cubicBezTo>
                  <a:pt x="224" y="69"/>
                  <a:pt x="226" y="66"/>
                  <a:pt x="228" y="65"/>
                </a:cubicBezTo>
                <a:cubicBezTo>
                  <a:pt x="228" y="65"/>
                  <a:pt x="228" y="65"/>
                  <a:pt x="228" y="65"/>
                </a:cubicBezTo>
                <a:cubicBezTo>
                  <a:pt x="229" y="65"/>
                  <a:pt x="230" y="65"/>
                  <a:pt x="230" y="65"/>
                </a:cubicBezTo>
                <a:cubicBezTo>
                  <a:pt x="234" y="65"/>
                  <a:pt x="236" y="68"/>
                  <a:pt x="236" y="71"/>
                </a:cubicBezTo>
                <a:cubicBezTo>
                  <a:pt x="236" y="74"/>
                  <a:pt x="235" y="76"/>
                  <a:pt x="232" y="77"/>
                </a:cubicBezTo>
                <a:cubicBezTo>
                  <a:pt x="232" y="77"/>
                  <a:pt x="232" y="77"/>
                  <a:pt x="232" y="77"/>
                </a:cubicBezTo>
                <a:cubicBezTo>
                  <a:pt x="231" y="77"/>
                  <a:pt x="231" y="77"/>
                  <a:pt x="230" y="77"/>
                </a:cubicBezTo>
                <a:close/>
                <a:moveTo>
                  <a:pt x="253" y="98"/>
                </a:moveTo>
                <a:cubicBezTo>
                  <a:pt x="253" y="100"/>
                  <a:pt x="252" y="102"/>
                  <a:pt x="251" y="103"/>
                </a:cubicBezTo>
                <a:cubicBezTo>
                  <a:pt x="251" y="103"/>
                  <a:pt x="251" y="103"/>
                  <a:pt x="250" y="103"/>
                </a:cubicBezTo>
                <a:cubicBezTo>
                  <a:pt x="249" y="104"/>
                  <a:pt x="248" y="105"/>
                  <a:pt x="247" y="105"/>
                </a:cubicBezTo>
                <a:cubicBezTo>
                  <a:pt x="244" y="105"/>
                  <a:pt x="241" y="102"/>
                  <a:pt x="241" y="98"/>
                </a:cubicBezTo>
                <a:cubicBezTo>
                  <a:pt x="241" y="98"/>
                  <a:pt x="241" y="97"/>
                  <a:pt x="241" y="97"/>
                </a:cubicBezTo>
                <a:cubicBezTo>
                  <a:pt x="241" y="97"/>
                  <a:pt x="241" y="97"/>
                  <a:pt x="241" y="97"/>
                </a:cubicBezTo>
                <a:cubicBezTo>
                  <a:pt x="242" y="94"/>
                  <a:pt x="244" y="92"/>
                  <a:pt x="247" y="92"/>
                </a:cubicBezTo>
                <a:cubicBezTo>
                  <a:pt x="250" y="92"/>
                  <a:pt x="253" y="95"/>
                  <a:pt x="253" y="98"/>
                </a:cubicBezTo>
                <a:close/>
                <a:moveTo>
                  <a:pt x="266" y="168"/>
                </a:moveTo>
                <a:cubicBezTo>
                  <a:pt x="266" y="171"/>
                  <a:pt x="264" y="173"/>
                  <a:pt x="261" y="174"/>
                </a:cubicBezTo>
                <a:cubicBezTo>
                  <a:pt x="261" y="174"/>
                  <a:pt x="260" y="174"/>
                  <a:pt x="259" y="174"/>
                </a:cubicBezTo>
                <a:cubicBezTo>
                  <a:pt x="256" y="174"/>
                  <a:pt x="253" y="171"/>
                  <a:pt x="253" y="168"/>
                </a:cubicBezTo>
                <a:cubicBezTo>
                  <a:pt x="253" y="165"/>
                  <a:pt x="255" y="163"/>
                  <a:pt x="258" y="162"/>
                </a:cubicBezTo>
                <a:cubicBezTo>
                  <a:pt x="258" y="162"/>
                  <a:pt x="259" y="162"/>
                  <a:pt x="259" y="162"/>
                </a:cubicBezTo>
                <a:cubicBezTo>
                  <a:pt x="263" y="162"/>
                  <a:pt x="266" y="165"/>
                  <a:pt x="266" y="168"/>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457200"/>
            <a:endParaRPr lang="en-GB" sz="1600" dirty="0">
              <a:solidFill>
                <a:prstClr val="black"/>
              </a:solidFill>
              <a:cs typeface="Arial" panose="020B0604020202020204" pitchFamily="34" charset="0"/>
            </a:endParaRPr>
          </a:p>
        </p:txBody>
      </p:sp>
      <p:sp>
        <p:nvSpPr>
          <p:cNvPr id="63" name="Title 1"/>
          <p:cNvSpPr txBox="1">
            <a:spLocks/>
          </p:cNvSpPr>
          <p:nvPr/>
        </p:nvSpPr>
        <p:spPr>
          <a:xfrm>
            <a:off x="2410927" y="174397"/>
            <a:ext cx="8666804" cy="822111"/>
          </a:xfrm>
          <a:prstGeom prst="rect">
            <a:avLst/>
          </a:prstGeom>
        </p:spPr>
        <p:txBody>
          <a:bodyPr vert="horz" lIns="91416" tIns="45708" rIns="91416" bIns="45708" rtlCol="0" anchor="b" anchorCtr="0">
            <a:noAutofit/>
          </a:bodyPr>
          <a:lstStyle>
            <a:lvl1pPr algn="l" defTabSz="457200" rtl="0" eaLnBrk="1" latinLnBrk="0" hangingPunct="1">
              <a:lnSpc>
                <a:spcPct val="90000"/>
              </a:lnSpc>
              <a:spcBef>
                <a:spcPct val="0"/>
              </a:spcBef>
              <a:buNone/>
              <a:defRPr lang="en-US" sz="2800" b="1" kern="1200" dirty="0">
                <a:solidFill>
                  <a:schemeClr val="tx2"/>
                </a:solidFill>
                <a:latin typeface="Arial" pitchFamily="34" charset="0"/>
                <a:ea typeface="+mn-ea"/>
                <a:cs typeface="Arial" pitchFamily="34" charset="0"/>
              </a:defRPr>
            </a:lvl1pPr>
          </a:lstStyle>
          <a:p>
            <a:endParaRPr sz="2799">
              <a:solidFill>
                <a:srgbClr val="4D4E53"/>
              </a:solidFill>
            </a:endParaRPr>
          </a:p>
        </p:txBody>
      </p:sp>
      <p:grpSp>
        <p:nvGrpSpPr>
          <p:cNvPr id="64" name="Group 63"/>
          <p:cNvGrpSpPr/>
          <p:nvPr/>
        </p:nvGrpSpPr>
        <p:grpSpPr>
          <a:xfrm>
            <a:off x="9884097" y="5499526"/>
            <a:ext cx="895399" cy="726986"/>
            <a:chOff x="8009150" y="5502001"/>
            <a:chExt cx="895632" cy="727176"/>
          </a:xfrm>
        </p:grpSpPr>
        <p:sp>
          <p:nvSpPr>
            <p:cNvPr id="65" name="Freeform 5"/>
            <p:cNvSpPr>
              <a:spLocks noChangeAspect="1" noEditPoints="1"/>
            </p:cNvSpPr>
            <p:nvPr/>
          </p:nvSpPr>
          <p:spPr bwMode="auto">
            <a:xfrm>
              <a:off x="8566348" y="5705821"/>
              <a:ext cx="240577" cy="240088"/>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p>
          </p:txBody>
        </p:sp>
        <p:sp>
          <p:nvSpPr>
            <p:cNvPr id="66" name="Freeform 5"/>
            <p:cNvSpPr>
              <a:spLocks noChangeAspect="1" noEditPoints="1"/>
            </p:cNvSpPr>
            <p:nvPr/>
          </p:nvSpPr>
          <p:spPr bwMode="auto">
            <a:xfrm>
              <a:off x="8436496" y="5652705"/>
              <a:ext cx="377157" cy="376390"/>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p>
          </p:txBody>
        </p:sp>
        <p:sp>
          <p:nvSpPr>
            <p:cNvPr id="67" name="Freeform 46"/>
            <p:cNvSpPr>
              <a:spLocks/>
            </p:cNvSpPr>
            <p:nvPr/>
          </p:nvSpPr>
          <p:spPr bwMode="auto">
            <a:xfrm>
              <a:off x="8092401" y="5502001"/>
              <a:ext cx="721252" cy="175440"/>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p>
          </p:txBody>
        </p:sp>
        <p:sp>
          <p:nvSpPr>
            <p:cNvPr id="68" name="Donut 67"/>
            <p:cNvSpPr/>
            <p:nvPr/>
          </p:nvSpPr>
          <p:spPr>
            <a:xfrm>
              <a:off x="8262632" y="5653340"/>
              <a:ext cx="182880" cy="182880"/>
            </a:xfrm>
            <a:prstGeom prst="donut">
              <a:avLst/>
            </a:pr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chemeClr val="tx1"/>
                </a:solidFill>
              </a:endParaRPr>
            </a:p>
          </p:txBody>
        </p:sp>
        <p:sp>
          <p:nvSpPr>
            <p:cNvPr id="69" name="Donut 68"/>
            <p:cNvSpPr/>
            <p:nvPr/>
          </p:nvSpPr>
          <p:spPr>
            <a:xfrm>
              <a:off x="8040212" y="5706134"/>
              <a:ext cx="182880" cy="182880"/>
            </a:xfrm>
            <a:prstGeom prst="donut">
              <a:avLst/>
            </a:pr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chemeClr val="tx1"/>
                </a:solidFill>
              </a:endParaRPr>
            </a:p>
          </p:txBody>
        </p:sp>
        <p:sp>
          <p:nvSpPr>
            <p:cNvPr id="70" name="Freeform 69"/>
            <p:cNvSpPr/>
            <p:nvPr/>
          </p:nvSpPr>
          <p:spPr>
            <a:xfrm>
              <a:off x="8107529" y="5691746"/>
              <a:ext cx="142285" cy="175959"/>
            </a:xfrm>
            <a:custGeom>
              <a:avLst/>
              <a:gdLst>
                <a:gd name="connsiteX0" fmla="*/ 50845 w 142285"/>
                <a:gd name="connsiteY0" fmla="*/ 0 h 175959"/>
                <a:gd name="connsiteX1" fmla="*/ 142285 w 142285"/>
                <a:gd name="connsiteY1" fmla="*/ 91440 h 175959"/>
                <a:gd name="connsiteX2" fmla="*/ 86438 w 142285"/>
                <a:gd name="connsiteY2" fmla="*/ 175694 h 175959"/>
                <a:gd name="connsiteX3" fmla="*/ 85127 w 142285"/>
                <a:gd name="connsiteY3" fmla="*/ 175959 h 175959"/>
                <a:gd name="connsiteX4" fmla="*/ 98940 w 142285"/>
                <a:gd name="connsiteY4" fmla="*/ 166646 h 175959"/>
                <a:gd name="connsiteX5" fmla="*/ 125722 w 142285"/>
                <a:gd name="connsiteY5" fmla="*/ 101988 h 175959"/>
                <a:gd name="connsiteX6" fmla="*/ 34282 w 142285"/>
                <a:gd name="connsiteY6" fmla="*/ 10548 h 175959"/>
                <a:gd name="connsiteX7" fmla="*/ 0 w 142285"/>
                <a:gd name="connsiteY7" fmla="*/ 17469 h 175959"/>
                <a:gd name="connsiteX8" fmla="*/ 15252 w 142285"/>
                <a:gd name="connsiteY8" fmla="*/ 7186 h 175959"/>
                <a:gd name="connsiteX9" fmla="*/ 50845 w 142285"/>
                <a:gd name="connsiteY9" fmla="*/ 0 h 17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285" h="175959">
                  <a:moveTo>
                    <a:pt x="50845" y="0"/>
                  </a:moveTo>
                  <a:cubicBezTo>
                    <a:pt x="101346" y="0"/>
                    <a:pt x="142285" y="40939"/>
                    <a:pt x="142285" y="91440"/>
                  </a:cubicBezTo>
                  <a:cubicBezTo>
                    <a:pt x="142285" y="129316"/>
                    <a:pt x="119257" y="161813"/>
                    <a:pt x="86438" y="175694"/>
                  </a:cubicBezTo>
                  <a:lnTo>
                    <a:pt x="85127" y="175959"/>
                  </a:lnTo>
                  <a:lnTo>
                    <a:pt x="98940" y="166646"/>
                  </a:lnTo>
                  <a:cubicBezTo>
                    <a:pt x="115487" y="150099"/>
                    <a:pt x="125722" y="127239"/>
                    <a:pt x="125722" y="101988"/>
                  </a:cubicBezTo>
                  <a:cubicBezTo>
                    <a:pt x="125722" y="51487"/>
                    <a:pt x="84783" y="10548"/>
                    <a:pt x="34282" y="10548"/>
                  </a:cubicBezTo>
                  <a:lnTo>
                    <a:pt x="0" y="17469"/>
                  </a:lnTo>
                  <a:lnTo>
                    <a:pt x="15252" y="7186"/>
                  </a:lnTo>
                  <a:cubicBezTo>
                    <a:pt x="26192" y="2559"/>
                    <a:pt x="38220" y="0"/>
                    <a:pt x="50845" y="0"/>
                  </a:cubicBezTo>
                  <a:close/>
                </a:path>
              </a:pathLst>
            </a:cu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chemeClr val="tx1"/>
                </a:solidFill>
              </a:endParaRPr>
            </a:p>
          </p:txBody>
        </p:sp>
        <p:sp>
          <p:nvSpPr>
            <p:cNvPr id="71" name="Freeform 47"/>
            <p:cNvSpPr>
              <a:spLocks/>
            </p:cNvSpPr>
            <p:nvPr/>
          </p:nvSpPr>
          <p:spPr bwMode="auto">
            <a:xfrm>
              <a:off x="8009150" y="5765814"/>
              <a:ext cx="872732" cy="385370"/>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p>
          </p:txBody>
        </p:sp>
        <p:sp>
          <p:nvSpPr>
            <p:cNvPr id="72" name="TextBox 71"/>
            <p:cNvSpPr txBox="1"/>
            <p:nvPr/>
          </p:nvSpPr>
          <p:spPr>
            <a:xfrm>
              <a:off x="8010009" y="5705821"/>
              <a:ext cx="894773" cy="523356"/>
            </a:xfrm>
            <a:prstGeom prst="rect">
              <a:avLst/>
            </a:prstGeom>
            <a:noFill/>
          </p:spPr>
          <p:txBody>
            <a:bodyPr wrap="none" rtlCol="0">
              <a:spAutoFit/>
            </a:bodyPr>
            <a:lstStyle/>
            <a:p>
              <a:pPr defTabSz="457200"/>
              <a:r>
                <a:rPr lang="en-GB" sz="1400" dirty="0">
                  <a:latin typeface="Calibri" panose="020F0502020204030204" pitchFamily="34" charset="0"/>
                  <a:cs typeface="Calibri" panose="020F0502020204030204" pitchFamily="34" charset="0"/>
                </a:rPr>
                <a:t>Policies /</a:t>
              </a:r>
            </a:p>
            <a:p>
              <a:pPr defTabSz="457200"/>
              <a:r>
                <a:rPr lang="en-GB" sz="1400" dirty="0">
                  <a:latin typeface="Calibri" panose="020F0502020204030204" pitchFamily="34" charset="0"/>
                  <a:cs typeface="Calibri" panose="020F0502020204030204" pitchFamily="34" charset="0"/>
                </a:rPr>
                <a:t>Workflow</a:t>
              </a:r>
              <a:endParaRPr lang="en-US" sz="1400" dirty="0">
                <a:latin typeface="Calibri" panose="020F0502020204030204" pitchFamily="34" charset="0"/>
                <a:cs typeface="Calibri" panose="020F0502020204030204" pitchFamily="34" charset="0"/>
              </a:endParaRPr>
            </a:p>
          </p:txBody>
        </p:sp>
      </p:grpSp>
      <p:sp>
        <p:nvSpPr>
          <p:cNvPr id="73" name="Freeform 5"/>
          <p:cNvSpPr>
            <a:spLocks noChangeAspect="1" noEditPoints="1"/>
          </p:cNvSpPr>
          <p:nvPr/>
        </p:nvSpPr>
        <p:spPr bwMode="auto">
          <a:xfrm>
            <a:off x="9511914" y="4334514"/>
            <a:ext cx="339438" cy="338748"/>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74" name="Oval 73"/>
          <p:cNvSpPr/>
          <p:nvPr/>
        </p:nvSpPr>
        <p:spPr>
          <a:xfrm>
            <a:off x="8036540" y="5550730"/>
            <a:ext cx="566687" cy="575271"/>
          </a:xfrm>
          <a:prstGeom prst="ellipse">
            <a:avLst/>
          </a:prstGeom>
          <a:noFill/>
          <a:ln w="28575"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71"/>
            <a:endParaRPr lang="en-US" dirty="0">
              <a:solidFill>
                <a:srgbClr val="FFFFFF"/>
              </a:solidFill>
            </a:endParaRPr>
          </a:p>
        </p:txBody>
      </p:sp>
      <p:grpSp>
        <p:nvGrpSpPr>
          <p:cNvPr id="75" name="Group 74"/>
          <p:cNvGrpSpPr/>
          <p:nvPr/>
        </p:nvGrpSpPr>
        <p:grpSpPr>
          <a:xfrm>
            <a:off x="8265676" y="5461998"/>
            <a:ext cx="120265" cy="187583"/>
            <a:chOff x="1338735" y="3682175"/>
            <a:chExt cx="120296" cy="187632"/>
          </a:xfrm>
        </p:grpSpPr>
        <p:sp>
          <p:nvSpPr>
            <p:cNvPr id="76" name="Isosceles Triangle 75"/>
            <p:cNvSpPr/>
            <p:nvPr/>
          </p:nvSpPr>
          <p:spPr>
            <a:xfrm rot="5400000">
              <a:off x="1318408" y="3729183"/>
              <a:ext cx="187631" cy="93615"/>
            </a:xfrm>
            <a:prstGeom prst="triangle">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71"/>
              <a:endParaRPr lang="en-US" dirty="0">
                <a:solidFill>
                  <a:srgbClr val="FFFFFF"/>
                </a:solidFill>
              </a:endParaRPr>
            </a:p>
          </p:txBody>
        </p:sp>
        <p:sp>
          <p:nvSpPr>
            <p:cNvPr id="77" name="Isosceles Triangle 76"/>
            <p:cNvSpPr/>
            <p:nvPr/>
          </p:nvSpPr>
          <p:spPr>
            <a:xfrm rot="5400000">
              <a:off x="1291727" y="3729184"/>
              <a:ext cx="187631" cy="93615"/>
            </a:xfrm>
            <a:prstGeom prst="triangle">
              <a:avLst/>
            </a:prstGeom>
            <a:solidFill>
              <a:schemeClr val="bg1">
                <a:lumMod val="75000"/>
              </a:schemeClr>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71"/>
              <a:endParaRPr lang="en-US" dirty="0">
                <a:solidFill>
                  <a:srgbClr val="FFFFFF"/>
                </a:solidFill>
              </a:endParaRPr>
            </a:p>
          </p:txBody>
        </p:sp>
      </p:grpSp>
      <p:grpSp>
        <p:nvGrpSpPr>
          <p:cNvPr id="78" name="Group 77"/>
          <p:cNvGrpSpPr/>
          <p:nvPr/>
        </p:nvGrpSpPr>
        <p:grpSpPr>
          <a:xfrm flipH="1">
            <a:off x="8245132" y="6021475"/>
            <a:ext cx="120265" cy="187583"/>
            <a:chOff x="1338735" y="3682175"/>
            <a:chExt cx="120296" cy="187632"/>
          </a:xfrm>
        </p:grpSpPr>
        <p:sp>
          <p:nvSpPr>
            <p:cNvPr id="79" name="Isosceles Triangle 78"/>
            <p:cNvSpPr/>
            <p:nvPr/>
          </p:nvSpPr>
          <p:spPr>
            <a:xfrm rot="5400000">
              <a:off x="1318408" y="3729183"/>
              <a:ext cx="187631" cy="93615"/>
            </a:xfrm>
            <a:prstGeom prst="triangle">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71"/>
              <a:endParaRPr lang="en-US" dirty="0">
                <a:solidFill>
                  <a:srgbClr val="FFFFFF"/>
                </a:solidFill>
              </a:endParaRPr>
            </a:p>
          </p:txBody>
        </p:sp>
        <p:sp>
          <p:nvSpPr>
            <p:cNvPr id="80" name="Isosceles Triangle 79"/>
            <p:cNvSpPr/>
            <p:nvPr/>
          </p:nvSpPr>
          <p:spPr>
            <a:xfrm rot="5400000">
              <a:off x="1291727" y="3729184"/>
              <a:ext cx="187631" cy="93615"/>
            </a:xfrm>
            <a:prstGeom prst="triangle">
              <a:avLst/>
            </a:prstGeom>
            <a:solidFill>
              <a:schemeClr val="bg1">
                <a:lumMod val="75000"/>
              </a:schemeClr>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71"/>
              <a:endParaRPr lang="en-US" dirty="0">
                <a:solidFill>
                  <a:srgbClr val="FFFFFF"/>
                </a:solidFill>
              </a:endParaRPr>
            </a:p>
          </p:txBody>
        </p:sp>
      </p:grpSp>
      <p:sp>
        <p:nvSpPr>
          <p:cNvPr id="81" name="Oval 80"/>
          <p:cNvSpPr>
            <a:spLocks noChangeAspect="1"/>
          </p:cNvSpPr>
          <p:nvPr/>
        </p:nvSpPr>
        <p:spPr>
          <a:xfrm>
            <a:off x="6873688" y="2615773"/>
            <a:ext cx="274249" cy="271189"/>
          </a:xfrm>
          <a:prstGeom prst="ellipse">
            <a:avLst/>
          </a:prstGeom>
          <a:solidFill>
            <a:schemeClr val="accent4">
              <a:lumMod val="40000"/>
              <a:lumOff val="60000"/>
            </a:schemeClr>
          </a:solid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endParaRPr lang="en-US" sz="1200" dirty="0">
              <a:solidFill>
                <a:srgbClr val="FFFFFF"/>
              </a:solidFill>
              <a:latin typeface="Calibri" panose="020F0502020204030204" pitchFamily="34" charset="0"/>
              <a:cs typeface="Calibri" panose="020F0502020204030204" pitchFamily="34" charset="0"/>
            </a:endParaRPr>
          </a:p>
        </p:txBody>
      </p:sp>
      <p:sp>
        <p:nvSpPr>
          <p:cNvPr id="82" name="Oval 81"/>
          <p:cNvSpPr>
            <a:spLocks noChangeAspect="1"/>
          </p:cNvSpPr>
          <p:nvPr/>
        </p:nvSpPr>
        <p:spPr>
          <a:xfrm>
            <a:off x="6793610" y="2973964"/>
            <a:ext cx="274249" cy="271189"/>
          </a:xfrm>
          <a:prstGeom prst="ellipse">
            <a:avLst/>
          </a:prstGeom>
          <a:solidFill>
            <a:srgbClr val="5A8B25"/>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nvGrpSpPr>
          <p:cNvPr id="83" name="Group 82"/>
          <p:cNvGrpSpPr/>
          <p:nvPr/>
        </p:nvGrpSpPr>
        <p:grpSpPr>
          <a:xfrm>
            <a:off x="8078166" y="4411666"/>
            <a:ext cx="2431117" cy="1128587"/>
            <a:chOff x="5881006" y="4424809"/>
            <a:chExt cx="2431750" cy="1128881"/>
          </a:xfrm>
        </p:grpSpPr>
        <p:sp>
          <p:nvSpPr>
            <p:cNvPr id="84" name="Rounded Rectangle 83"/>
            <p:cNvSpPr/>
            <p:nvPr/>
          </p:nvSpPr>
          <p:spPr>
            <a:xfrm>
              <a:off x="8004129" y="4960906"/>
              <a:ext cx="308627" cy="307216"/>
            </a:xfrm>
            <a:prstGeom prst="round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EP</a:t>
              </a:r>
              <a:endParaRPr lang="en-US" sz="1200" dirty="0">
                <a:solidFill>
                  <a:srgbClr val="FFFFFF"/>
                </a:solidFill>
                <a:latin typeface="Calibri" panose="020F0502020204030204" pitchFamily="34" charset="0"/>
                <a:cs typeface="Calibri" panose="020F0502020204030204" pitchFamily="34" charset="0"/>
              </a:endParaRPr>
            </a:p>
          </p:txBody>
        </p:sp>
        <p:sp>
          <p:nvSpPr>
            <p:cNvPr id="85" name="Rounded Rectangle 84"/>
            <p:cNvSpPr/>
            <p:nvPr/>
          </p:nvSpPr>
          <p:spPr>
            <a:xfrm>
              <a:off x="5881006" y="4909247"/>
              <a:ext cx="308492" cy="307216"/>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EP</a:t>
              </a:r>
              <a:endParaRPr lang="en-US" sz="1200" dirty="0">
                <a:solidFill>
                  <a:srgbClr val="FFFFFF"/>
                </a:solidFill>
                <a:latin typeface="Calibri" panose="020F0502020204030204" pitchFamily="34" charset="0"/>
                <a:cs typeface="Calibri" panose="020F0502020204030204" pitchFamily="34" charset="0"/>
              </a:endParaRPr>
            </a:p>
          </p:txBody>
        </p:sp>
        <p:sp>
          <p:nvSpPr>
            <p:cNvPr id="86" name="Rounded Rectangle 85"/>
            <p:cNvSpPr/>
            <p:nvPr/>
          </p:nvSpPr>
          <p:spPr>
            <a:xfrm>
              <a:off x="6456463" y="4424809"/>
              <a:ext cx="520928" cy="50105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cxnSp>
          <p:nvCxnSpPr>
            <p:cNvPr id="87" name="Straight Connector 86"/>
            <p:cNvCxnSpPr>
              <a:stCxn id="85" idx="3"/>
            </p:cNvCxnSpPr>
            <p:nvPr/>
          </p:nvCxnSpPr>
          <p:spPr>
            <a:xfrm flipV="1">
              <a:off x="6189498" y="4946631"/>
              <a:ext cx="102944" cy="116224"/>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endCxn id="84" idx="1"/>
            </p:cNvCxnSpPr>
            <p:nvPr/>
          </p:nvCxnSpPr>
          <p:spPr>
            <a:xfrm>
              <a:off x="7844375" y="4946631"/>
              <a:ext cx="159754" cy="167883"/>
            </a:xfrm>
            <a:prstGeom prst="line">
              <a:avLst/>
            </a:prstGeom>
            <a:ln>
              <a:solidFill>
                <a:schemeClr val="tx2"/>
              </a:solidFill>
              <a:prstDash val="sysDash"/>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89" name="Rounded Rectangle 88"/>
            <p:cNvSpPr/>
            <p:nvPr/>
          </p:nvSpPr>
          <p:spPr>
            <a:xfrm>
              <a:off x="6851559" y="5052633"/>
              <a:ext cx="520928" cy="501057"/>
            </a:xfrm>
            <a:prstGeom prst="roundRect">
              <a:avLst/>
            </a:prstGeom>
            <a:solidFill>
              <a:srgbClr val="5A8B2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cxnSp>
          <p:nvCxnSpPr>
            <p:cNvPr id="90" name="Straight Connector 89"/>
            <p:cNvCxnSpPr>
              <a:stCxn id="86" idx="1"/>
            </p:cNvCxnSpPr>
            <p:nvPr/>
          </p:nvCxnSpPr>
          <p:spPr>
            <a:xfrm flipH="1">
              <a:off x="6292442" y="4675338"/>
              <a:ext cx="164021" cy="271293"/>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86" idx="2"/>
              <a:endCxn id="89" idx="1"/>
            </p:cNvCxnSpPr>
            <p:nvPr/>
          </p:nvCxnSpPr>
          <p:spPr>
            <a:xfrm>
              <a:off x="6716927" y="4925866"/>
              <a:ext cx="134632" cy="377296"/>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92" name="Rounded Rectangle 91"/>
            <p:cNvSpPr/>
            <p:nvPr/>
          </p:nvSpPr>
          <p:spPr>
            <a:xfrm>
              <a:off x="7205792" y="4424809"/>
              <a:ext cx="520928" cy="501057"/>
            </a:xfrm>
            <a:prstGeom prst="roundRect">
              <a:avLst/>
            </a:prstGeom>
            <a:solidFill>
              <a:schemeClr val="accent4">
                <a:lumMod val="40000"/>
                <a:lumOff val="60000"/>
              </a:schemeClr>
            </a:solid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cxnSp>
          <p:nvCxnSpPr>
            <p:cNvPr id="93" name="Straight Connector 92"/>
            <p:cNvCxnSpPr>
              <a:stCxn id="86" idx="3"/>
              <a:endCxn id="92" idx="1"/>
            </p:cNvCxnSpPr>
            <p:nvPr/>
          </p:nvCxnSpPr>
          <p:spPr>
            <a:xfrm>
              <a:off x="6977391" y="4675338"/>
              <a:ext cx="228401" cy="0"/>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92" idx="3"/>
            </p:cNvCxnSpPr>
            <p:nvPr/>
          </p:nvCxnSpPr>
          <p:spPr>
            <a:xfrm>
              <a:off x="7726720" y="4675338"/>
              <a:ext cx="117655" cy="271293"/>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89" idx="3"/>
              <a:endCxn id="92" idx="2"/>
            </p:cNvCxnSpPr>
            <p:nvPr/>
          </p:nvCxnSpPr>
          <p:spPr>
            <a:xfrm flipV="1">
              <a:off x="7372487" y="4925866"/>
              <a:ext cx="93769" cy="377296"/>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8078166" y="4409971"/>
            <a:ext cx="2702242" cy="1814198"/>
            <a:chOff x="5880988" y="4425461"/>
            <a:chExt cx="2702945" cy="1814671"/>
          </a:xfrm>
        </p:grpSpPr>
        <p:grpSp>
          <p:nvGrpSpPr>
            <p:cNvPr id="97" name="Group 96"/>
            <p:cNvGrpSpPr/>
            <p:nvPr/>
          </p:nvGrpSpPr>
          <p:grpSpPr>
            <a:xfrm>
              <a:off x="5880988" y="4425461"/>
              <a:ext cx="2431750" cy="1128881"/>
              <a:chOff x="5881006" y="4424809"/>
              <a:chExt cx="2431750" cy="1128881"/>
            </a:xfrm>
          </p:grpSpPr>
          <p:sp>
            <p:nvSpPr>
              <p:cNvPr id="107" name="Rounded Rectangle 106"/>
              <p:cNvSpPr/>
              <p:nvPr/>
            </p:nvSpPr>
            <p:spPr>
              <a:xfrm>
                <a:off x="8004129" y="4960906"/>
                <a:ext cx="308627" cy="307216"/>
              </a:xfrm>
              <a:prstGeom prst="round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EP</a:t>
                </a:r>
                <a:endParaRPr lang="en-US" sz="1200" dirty="0">
                  <a:solidFill>
                    <a:srgbClr val="FFFFFF"/>
                  </a:solidFill>
                  <a:latin typeface="Calibri" panose="020F0502020204030204" pitchFamily="34" charset="0"/>
                  <a:cs typeface="Calibri" panose="020F0502020204030204" pitchFamily="34" charset="0"/>
                </a:endParaRPr>
              </a:p>
            </p:txBody>
          </p:sp>
          <p:sp>
            <p:nvSpPr>
              <p:cNvPr id="108" name="Rounded Rectangle 107"/>
              <p:cNvSpPr/>
              <p:nvPr/>
            </p:nvSpPr>
            <p:spPr>
              <a:xfrm>
                <a:off x="5881006" y="4909247"/>
                <a:ext cx="308492" cy="307216"/>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EP</a:t>
                </a:r>
                <a:endParaRPr lang="en-US" sz="1200" dirty="0">
                  <a:solidFill>
                    <a:srgbClr val="FFFFFF"/>
                  </a:solidFill>
                  <a:latin typeface="Calibri" panose="020F0502020204030204" pitchFamily="34" charset="0"/>
                  <a:cs typeface="Calibri" panose="020F0502020204030204" pitchFamily="34" charset="0"/>
                </a:endParaRPr>
              </a:p>
            </p:txBody>
          </p:sp>
          <p:sp>
            <p:nvSpPr>
              <p:cNvPr id="109" name="Rounded Rectangle 108"/>
              <p:cNvSpPr/>
              <p:nvPr/>
            </p:nvSpPr>
            <p:spPr>
              <a:xfrm>
                <a:off x="6456463" y="4424809"/>
                <a:ext cx="520928" cy="50105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cxnSp>
            <p:nvCxnSpPr>
              <p:cNvPr id="110" name="Straight Connector 109"/>
              <p:cNvCxnSpPr>
                <a:stCxn id="108" idx="3"/>
              </p:cNvCxnSpPr>
              <p:nvPr/>
            </p:nvCxnSpPr>
            <p:spPr>
              <a:xfrm flipV="1">
                <a:off x="6189498" y="4946631"/>
                <a:ext cx="102944" cy="116224"/>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endCxn id="107" idx="1"/>
              </p:cNvCxnSpPr>
              <p:nvPr/>
            </p:nvCxnSpPr>
            <p:spPr>
              <a:xfrm>
                <a:off x="7844375" y="4946631"/>
                <a:ext cx="159754" cy="167883"/>
              </a:xfrm>
              <a:prstGeom prst="line">
                <a:avLst/>
              </a:prstGeom>
              <a:ln>
                <a:solidFill>
                  <a:schemeClr val="tx2"/>
                </a:solidFill>
                <a:prstDash val="sysDash"/>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12" name="Rounded Rectangle 111"/>
              <p:cNvSpPr/>
              <p:nvPr/>
            </p:nvSpPr>
            <p:spPr>
              <a:xfrm>
                <a:off x="6851559" y="5052633"/>
                <a:ext cx="520928" cy="501057"/>
              </a:xfrm>
              <a:prstGeom prst="roundRect">
                <a:avLst/>
              </a:prstGeom>
              <a:solidFill>
                <a:srgbClr val="5A8B2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cxnSp>
            <p:nvCxnSpPr>
              <p:cNvPr id="113" name="Straight Connector 112"/>
              <p:cNvCxnSpPr>
                <a:stCxn id="109" idx="1"/>
              </p:cNvCxnSpPr>
              <p:nvPr/>
            </p:nvCxnSpPr>
            <p:spPr>
              <a:xfrm flipH="1">
                <a:off x="6292442" y="4675338"/>
                <a:ext cx="164021" cy="271293"/>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9" idx="2"/>
                <a:endCxn id="112" idx="1"/>
              </p:cNvCxnSpPr>
              <p:nvPr/>
            </p:nvCxnSpPr>
            <p:spPr>
              <a:xfrm>
                <a:off x="6716927" y="4925866"/>
                <a:ext cx="134632" cy="377296"/>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15" name="Rounded Rectangle 114"/>
              <p:cNvSpPr/>
              <p:nvPr/>
            </p:nvSpPr>
            <p:spPr>
              <a:xfrm>
                <a:off x="7205792" y="4424809"/>
                <a:ext cx="520928" cy="501057"/>
              </a:xfrm>
              <a:prstGeom prst="roundRect">
                <a:avLst/>
              </a:prstGeom>
              <a:solidFill>
                <a:schemeClr val="accent4">
                  <a:lumMod val="40000"/>
                  <a:lumOff val="60000"/>
                </a:schemeClr>
              </a:solid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cxnSp>
            <p:nvCxnSpPr>
              <p:cNvPr id="116" name="Straight Connector 115"/>
              <p:cNvCxnSpPr>
                <a:stCxn id="109" idx="3"/>
                <a:endCxn id="115" idx="1"/>
              </p:cNvCxnSpPr>
              <p:nvPr/>
            </p:nvCxnSpPr>
            <p:spPr>
              <a:xfrm>
                <a:off x="6977391" y="4675338"/>
                <a:ext cx="228401" cy="0"/>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15" idx="3"/>
              </p:cNvCxnSpPr>
              <p:nvPr/>
            </p:nvCxnSpPr>
            <p:spPr>
              <a:xfrm>
                <a:off x="7726720" y="4675338"/>
                <a:ext cx="117655" cy="271293"/>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112" idx="3"/>
                <a:endCxn id="115" idx="2"/>
              </p:cNvCxnSpPr>
              <p:nvPr/>
            </p:nvCxnSpPr>
            <p:spPr>
              <a:xfrm flipV="1">
                <a:off x="7372487" y="4925866"/>
                <a:ext cx="93769" cy="377296"/>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7688301" y="5512956"/>
              <a:ext cx="895632" cy="727176"/>
              <a:chOff x="8009150" y="5502001"/>
              <a:chExt cx="895632" cy="727176"/>
            </a:xfrm>
          </p:grpSpPr>
          <p:sp>
            <p:nvSpPr>
              <p:cNvPr id="99" name="Freeform 5"/>
              <p:cNvSpPr>
                <a:spLocks noChangeAspect="1" noEditPoints="1"/>
              </p:cNvSpPr>
              <p:nvPr/>
            </p:nvSpPr>
            <p:spPr bwMode="auto">
              <a:xfrm>
                <a:off x="8566348" y="5705821"/>
                <a:ext cx="240577" cy="240088"/>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00" name="Freeform 5"/>
              <p:cNvSpPr>
                <a:spLocks noChangeAspect="1" noEditPoints="1"/>
              </p:cNvSpPr>
              <p:nvPr/>
            </p:nvSpPr>
            <p:spPr bwMode="auto">
              <a:xfrm>
                <a:off x="8436496" y="5652705"/>
                <a:ext cx="377157" cy="376390"/>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01" name="Freeform 46"/>
              <p:cNvSpPr>
                <a:spLocks/>
              </p:cNvSpPr>
              <p:nvPr/>
            </p:nvSpPr>
            <p:spPr bwMode="auto">
              <a:xfrm>
                <a:off x="8092401" y="5502001"/>
                <a:ext cx="721252" cy="175440"/>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02" name="Donut 101"/>
              <p:cNvSpPr/>
              <p:nvPr/>
            </p:nvSpPr>
            <p:spPr>
              <a:xfrm>
                <a:off x="8262632" y="5653340"/>
                <a:ext cx="182880" cy="182880"/>
              </a:xfrm>
              <a:prstGeom prst="donut">
                <a:avLst/>
              </a:pr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prstClr val="black"/>
                  </a:solidFill>
                </a:endParaRPr>
              </a:p>
            </p:txBody>
          </p:sp>
          <p:sp>
            <p:nvSpPr>
              <p:cNvPr id="103" name="Donut 102"/>
              <p:cNvSpPr/>
              <p:nvPr/>
            </p:nvSpPr>
            <p:spPr>
              <a:xfrm>
                <a:off x="8040212" y="5706134"/>
                <a:ext cx="182880" cy="182880"/>
              </a:xfrm>
              <a:prstGeom prst="donut">
                <a:avLst/>
              </a:pr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prstClr val="black"/>
                  </a:solidFill>
                </a:endParaRPr>
              </a:p>
            </p:txBody>
          </p:sp>
          <p:sp>
            <p:nvSpPr>
              <p:cNvPr id="104" name="Freeform 103"/>
              <p:cNvSpPr/>
              <p:nvPr/>
            </p:nvSpPr>
            <p:spPr>
              <a:xfrm>
                <a:off x="8107529" y="5691746"/>
                <a:ext cx="142285" cy="175959"/>
              </a:xfrm>
              <a:custGeom>
                <a:avLst/>
                <a:gdLst>
                  <a:gd name="connsiteX0" fmla="*/ 50845 w 142285"/>
                  <a:gd name="connsiteY0" fmla="*/ 0 h 175959"/>
                  <a:gd name="connsiteX1" fmla="*/ 142285 w 142285"/>
                  <a:gd name="connsiteY1" fmla="*/ 91440 h 175959"/>
                  <a:gd name="connsiteX2" fmla="*/ 86438 w 142285"/>
                  <a:gd name="connsiteY2" fmla="*/ 175694 h 175959"/>
                  <a:gd name="connsiteX3" fmla="*/ 85127 w 142285"/>
                  <a:gd name="connsiteY3" fmla="*/ 175959 h 175959"/>
                  <a:gd name="connsiteX4" fmla="*/ 98940 w 142285"/>
                  <a:gd name="connsiteY4" fmla="*/ 166646 h 175959"/>
                  <a:gd name="connsiteX5" fmla="*/ 125722 w 142285"/>
                  <a:gd name="connsiteY5" fmla="*/ 101988 h 175959"/>
                  <a:gd name="connsiteX6" fmla="*/ 34282 w 142285"/>
                  <a:gd name="connsiteY6" fmla="*/ 10548 h 175959"/>
                  <a:gd name="connsiteX7" fmla="*/ 0 w 142285"/>
                  <a:gd name="connsiteY7" fmla="*/ 17469 h 175959"/>
                  <a:gd name="connsiteX8" fmla="*/ 15252 w 142285"/>
                  <a:gd name="connsiteY8" fmla="*/ 7186 h 175959"/>
                  <a:gd name="connsiteX9" fmla="*/ 50845 w 142285"/>
                  <a:gd name="connsiteY9" fmla="*/ 0 h 17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285" h="175959">
                    <a:moveTo>
                      <a:pt x="50845" y="0"/>
                    </a:moveTo>
                    <a:cubicBezTo>
                      <a:pt x="101346" y="0"/>
                      <a:pt x="142285" y="40939"/>
                      <a:pt x="142285" y="91440"/>
                    </a:cubicBezTo>
                    <a:cubicBezTo>
                      <a:pt x="142285" y="129316"/>
                      <a:pt x="119257" y="161813"/>
                      <a:pt x="86438" y="175694"/>
                    </a:cubicBezTo>
                    <a:lnTo>
                      <a:pt x="85127" y="175959"/>
                    </a:lnTo>
                    <a:lnTo>
                      <a:pt x="98940" y="166646"/>
                    </a:lnTo>
                    <a:cubicBezTo>
                      <a:pt x="115487" y="150099"/>
                      <a:pt x="125722" y="127239"/>
                      <a:pt x="125722" y="101988"/>
                    </a:cubicBezTo>
                    <a:cubicBezTo>
                      <a:pt x="125722" y="51487"/>
                      <a:pt x="84783" y="10548"/>
                      <a:pt x="34282" y="10548"/>
                    </a:cubicBezTo>
                    <a:lnTo>
                      <a:pt x="0" y="17469"/>
                    </a:lnTo>
                    <a:lnTo>
                      <a:pt x="15252" y="7186"/>
                    </a:lnTo>
                    <a:cubicBezTo>
                      <a:pt x="26192" y="2559"/>
                      <a:pt x="38220" y="0"/>
                      <a:pt x="50845" y="0"/>
                    </a:cubicBezTo>
                    <a:close/>
                  </a:path>
                </a:pathLst>
              </a:cu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prstClr val="black"/>
                  </a:solidFill>
                </a:endParaRPr>
              </a:p>
            </p:txBody>
          </p:sp>
          <p:sp>
            <p:nvSpPr>
              <p:cNvPr id="105" name="Freeform 47"/>
              <p:cNvSpPr>
                <a:spLocks/>
              </p:cNvSpPr>
              <p:nvPr/>
            </p:nvSpPr>
            <p:spPr bwMode="auto">
              <a:xfrm>
                <a:off x="8009150" y="5765814"/>
                <a:ext cx="872732" cy="385370"/>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06" name="TextBox 105"/>
              <p:cNvSpPr txBox="1"/>
              <p:nvPr/>
            </p:nvSpPr>
            <p:spPr>
              <a:xfrm>
                <a:off x="8010009" y="5705821"/>
                <a:ext cx="894773" cy="523356"/>
              </a:xfrm>
              <a:prstGeom prst="rect">
                <a:avLst/>
              </a:prstGeom>
              <a:noFill/>
            </p:spPr>
            <p:txBody>
              <a:bodyPr wrap="none" rtlCol="0">
                <a:spAutoFit/>
              </a:bodyPr>
              <a:lstStyle/>
              <a:p>
                <a:pPr defTabSz="457200"/>
                <a:r>
                  <a:rPr lang="en-GB" sz="1400" dirty="0">
                    <a:latin typeface="Calibri" panose="020F0502020204030204" pitchFamily="34" charset="0"/>
                    <a:cs typeface="Calibri" panose="020F0502020204030204" pitchFamily="34" charset="0"/>
                  </a:rPr>
                  <a:t>Policies /</a:t>
                </a:r>
              </a:p>
              <a:p>
                <a:pPr defTabSz="457200"/>
                <a:r>
                  <a:rPr lang="en-GB" sz="1400" dirty="0">
                    <a:latin typeface="Calibri" panose="020F0502020204030204" pitchFamily="34" charset="0"/>
                    <a:cs typeface="Calibri" panose="020F0502020204030204" pitchFamily="34" charset="0"/>
                  </a:rPr>
                  <a:t>Workflow</a:t>
                </a:r>
                <a:endParaRPr lang="en-US" sz="1400" dirty="0">
                  <a:latin typeface="Calibri" panose="020F0502020204030204" pitchFamily="34" charset="0"/>
                  <a:cs typeface="Calibri" panose="020F0502020204030204" pitchFamily="34" charset="0"/>
                </a:endParaRPr>
              </a:p>
            </p:txBody>
          </p:sp>
        </p:grpSp>
      </p:grpSp>
      <p:sp>
        <p:nvSpPr>
          <p:cNvPr id="119" name="12-Point Star 118"/>
          <p:cNvSpPr/>
          <p:nvPr/>
        </p:nvSpPr>
        <p:spPr>
          <a:xfrm>
            <a:off x="7499966" y="4164370"/>
            <a:ext cx="595608" cy="567839"/>
          </a:xfrm>
          <a:prstGeom prst="star12">
            <a:avLst/>
          </a:prstGeom>
          <a:solidFill>
            <a:srgbClr val="FF0000"/>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800" dirty="0">
                <a:solidFill>
                  <a:srgbClr val="FFFFFF"/>
                </a:solidFill>
              </a:rPr>
              <a:t>ISSUE</a:t>
            </a:r>
            <a:endParaRPr lang="en-US" sz="800" dirty="0">
              <a:solidFill>
                <a:srgbClr val="FFFFFF"/>
              </a:solidFill>
            </a:endParaRPr>
          </a:p>
        </p:txBody>
      </p:sp>
      <p:grpSp>
        <p:nvGrpSpPr>
          <p:cNvPr id="120" name="Group 119"/>
          <p:cNvGrpSpPr/>
          <p:nvPr/>
        </p:nvGrpSpPr>
        <p:grpSpPr>
          <a:xfrm>
            <a:off x="2890214" y="1954531"/>
            <a:ext cx="1047788" cy="1618538"/>
            <a:chOff x="838937" y="2117436"/>
            <a:chExt cx="1048061" cy="1618960"/>
          </a:xfrm>
        </p:grpSpPr>
        <p:sp>
          <p:nvSpPr>
            <p:cNvPr id="121" name="Freeform 30"/>
            <p:cNvSpPr>
              <a:spLocks noEditPoints="1"/>
            </p:cNvSpPr>
            <p:nvPr/>
          </p:nvSpPr>
          <p:spPr bwMode="auto">
            <a:xfrm>
              <a:off x="838937" y="3316767"/>
              <a:ext cx="329790" cy="419629"/>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2"/>
            </a:solidFill>
            <a:ln>
              <a:noFill/>
            </a:ln>
          </p:spPr>
          <p:txBody>
            <a:bodyPr vert="horz" wrap="square" lIns="91416" tIns="45708" rIns="91416" bIns="45708" numCol="1" anchor="t" anchorCtr="0" compatLnSpc="1">
              <a:prstTxWarp prst="textNoShape">
                <a:avLst/>
              </a:prstTxWarp>
            </a:bodyPr>
            <a:lstStyle/>
            <a:p>
              <a:pPr defTabSz="913955"/>
              <a:endParaRPr lang="en-US" sz="1700">
                <a:solidFill>
                  <a:srgbClr val="000000"/>
                </a:solidFill>
              </a:endParaRPr>
            </a:p>
          </p:txBody>
        </p:sp>
        <p:grpSp>
          <p:nvGrpSpPr>
            <p:cNvPr id="122" name="Group 121"/>
            <p:cNvGrpSpPr/>
            <p:nvPr/>
          </p:nvGrpSpPr>
          <p:grpSpPr>
            <a:xfrm>
              <a:off x="1438092" y="3144498"/>
              <a:ext cx="448906" cy="347082"/>
              <a:chOff x="5759450" y="569913"/>
              <a:chExt cx="804863" cy="622299"/>
            </a:xfrm>
            <a:solidFill>
              <a:schemeClr val="bg2"/>
            </a:solidFill>
          </p:grpSpPr>
          <p:sp>
            <p:nvSpPr>
              <p:cNvPr id="139" name="Freeform 46"/>
              <p:cNvSpPr>
                <a:spLocks/>
              </p:cNvSpPr>
              <p:nvPr/>
            </p:nvSpPr>
            <p:spPr bwMode="auto">
              <a:xfrm>
                <a:off x="5829300" y="569913"/>
                <a:ext cx="665163" cy="185737"/>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40" name="Freeform 47"/>
              <p:cNvSpPr>
                <a:spLocks/>
              </p:cNvSpPr>
              <p:nvPr/>
            </p:nvSpPr>
            <p:spPr bwMode="auto">
              <a:xfrm>
                <a:off x="5759450" y="784225"/>
                <a:ext cx="804863" cy="407987"/>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123" name="Group 122"/>
            <p:cNvGrpSpPr/>
            <p:nvPr/>
          </p:nvGrpSpPr>
          <p:grpSpPr>
            <a:xfrm>
              <a:off x="1376776" y="2521281"/>
              <a:ext cx="329356" cy="416247"/>
              <a:chOff x="8751888" y="5773738"/>
              <a:chExt cx="631825" cy="798513"/>
            </a:xfrm>
            <a:solidFill>
              <a:schemeClr val="bg2"/>
            </a:solidFill>
          </p:grpSpPr>
          <p:sp>
            <p:nvSpPr>
              <p:cNvPr id="133" name="Freeform 69"/>
              <p:cNvSpPr>
                <a:spLocks noEditPoints="1"/>
              </p:cNvSpPr>
              <p:nvPr/>
            </p:nvSpPr>
            <p:spPr bwMode="auto">
              <a:xfrm>
                <a:off x="8896350" y="5773738"/>
                <a:ext cx="341313" cy="195263"/>
              </a:xfrm>
              <a:custGeom>
                <a:avLst/>
                <a:gdLst>
                  <a:gd name="T0" fmla="*/ 161 w 162"/>
                  <a:gd name="T1" fmla="*/ 82 h 93"/>
                  <a:gd name="T2" fmla="*/ 153 w 162"/>
                  <a:gd name="T3" fmla="*/ 45 h 93"/>
                  <a:gd name="T4" fmla="*/ 139 w 162"/>
                  <a:gd name="T5" fmla="*/ 34 h 93"/>
                  <a:gd name="T6" fmla="*/ 124 w 162"/>
                  <a:gd name="T7" fmla="*/ 34 h 93"/>
                  <a:gd name="T8" fmla="*/ 81 w 162"/>
                  <a:gd name="T9" fmla="*/ 0 h 93"/>
                  <a:gd name="T10" fmla="*/ 39 w 162"/>
                  <a:gd name="T11" fmla="*/ 34 h 93"/>
                  <a:gd name="T12" fmla="*/ 24 w 162"/>
                  <a:gd name="T13" fmla="*/ 34 h 93"/>
                  <a:gd name="T14" fmla="*/ 9 w 162"/>
                  <a:gd name="T15" fmla="*/ 45 h 93"/>
                  <a:gd name="T16" fmla="*/ 2 w 162"/>
                  <a:gd name="T17" fmla="*/ 82 h 93"/>
                  <a:gd name="T18" fmla="*/ 11 w 162"/>
                  <a:gd name="T19" fmla="*/ 93 h 93"/>
                  <a:gd name="T20" fmla="*/ 151 w 162"/>
                  <a:gd name="T21" fmla="*/ 93 h 93"/>
                  <a:gd name="T22" fmla="*/ 161 w 162"/>
                  <a:gd name="T23" fmla="*/ 82 h 93"/>
                  <a:gd name="T24" fmla="*/ 81 w 162"/>
                  <a:gd name="T25" fmla="*/ 65 h 93"/>
                  <a:gd name="T26" fmla="*/ 60 w 162"/>
                  <a:gd name="T27" fmla="*/ 44 h 93"/>
                  <a:gd name="T28" fmla="*/ 81 w 162"/>
                  <a:gd name="T29" fmla="*/ 23 h 93"/>
                  <a:gd name="T30" fmla="*/ 102 w 162"/>
                  <a:gd name="T31" fmla="*/ 44 h 93"/>
                  <a:gd name="T32" fmla="*/ 81 w 162"/>
                  <a:gd name="T33" fmla="*/ 6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93">
                    <a:moveTo>
                      <a:pt x="161" y="82"/>
                    </a:moveTo>
                    <a:cubicBezTo>
                      <a:pt x="153" y="45"/>
                      <a:pt x="153" y="45"/>
                      <a:pt x="153" y="45"/>
                    </a:cubicBezTo>
                    <a:cubicBezTo>
                      <a:pt x="152" y="39"/>
                      <a:pt x="145" y="34"/>
                      <a:pt x="139" y="34"/>
                    </a:cubicBezTo>
                    <a:cubicBezTo>
                      <a:pt x="124" y="34"/>
                      <a:pt x="124" y="34"/>
                      <a:pt x="124" y="34"/>
                    </a:cubicBezTo>
                    <a:cubicBezTo>
                      <a:pt x="119" y="15"/>
                      <a:pt x="102" y="0"/>
                      <a:pt x="81" y="0"/>
                    </a:cubicBezTo>
                    <a:cubicBezTo>
                      <a:pt x="61" y="0"/>
                      <a:pt x="43" y="15"/>
                      <a:pt x="39" y="34"/>
                    </a:cubicBezTo>
                    <a:cubicBezTo>
                      <a:pt x="24" y="34"/>
                      <a:pt x="24" y="34"/>
                      <a:pt x="24" y="34"/>
                    </a:cubicBezTo>
                    <a:cubicBezTo>
                      <a:pt x="17" y="34"/>
                      <a:pt x="11" y="39"/>
                      <a:pt x="9" y="45"/>
                    </a:cubicBezTo>
                    <a:cubicBezTo>
                      <a:pt x="2" y="82"/>
                      <a:pt x="2" y="82"/>
                      <a:pt x="2" y="82"/>
                    </a:cubicBezTo>
                    <a:cubicBezTo>
                      <a:pt x="0" y="88"/>
                      <a:pt x="5" y="93"/>
                      <a:pt x="11" y="93"/>
                    </a:cubicBezTo>
                    <a:cubicBezTo>
                      <a:pt x="151" y="93"/>
                      <a:pt x="151" y="93"/>
                      <a:pt x="151" y="93"/>
                    </a:cubicBezTo>
                    <a:cubicBezTo>
                      <a:pt x="158" y="93"/>
                      <a:pt x="162" y="88"/>
                      <a:pt x="161" y="82"/>
                    </a:cubicBezTo>
                    <a:close/>
                    <a:moveTo>
                      <a:pt x="81" y="65"/>
                    </a:moveTo>
                    <a:cubicBezTo>
                      <a:pt x="70" y="65"/>
                      <a:pt x="60" y="55"/>
                      <a:pt x="60" y="44"/>
                    </a:cubicBezTo>
                    <a:cubicBezTo>
                      <a:pt x="60" y="32"/>
                      <a:pt x="70" y="23"/>
                      <a:pt x="81" y="23"/>
                    </a:cubicBezTo>
                    <a:cubicBezTo>
                      <a:pt x="93" y="23"/>
                      <a:pt x="102" y="32"/>
                      <a:pt x="102" y="44"/>
                    </a:cubicBezTo>
                    <a:cubicBezTo>
                      <a:pt x="102" y="55"/>
                      <a:pt x="93" y="65"/>
                      <a:pt x="8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34" name="Rectangle 70"/>
              <p:cNvSpPr>
                <a:spLocks noChangeArrowheads="1"/>
              </p:cNvSpPr>
              <p:nvPr/>
            </p:nvSpPr>
            <p:spPr bwMode="auto">
              <a:xfrm>
                <a:off x="8945563" y="6157913"/>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35" name="Rectangle 71"/>
              <p:cNvSpPr>
                <a:spLocks noChangeArrowheads="1"/>
              </p:cNvSpPr>
              <p:nvPr/>
            </p:nvSpPr>
            <p:spPr bwMode="auto">
              <a:xfrm>
                <a:off x="8945563" y="6072188"/>
                <a:ext cx="2428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36" name="Rectangle 72"/>
              <p:cNvSpPr>
                <a:spLocks noChangeArrowheads="1"/>
              </p:cNvSpPr>
              <p:nvPr/>
            </p:nvSpPr>
            <p:spPr bwMode="auto">
              <a:xfrm>
                <a:off x="8945563" y="6242050"/>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37" name="Rectangle 73"/>
              <p:cNvSpPr>
                <a:spLocks noChangeArrowheads="1"/>
              </p:cNvSpPr>
              <p:nvPr/>
            </p:nvSpPr>
            <p:spPr bwMode="auto">
              <a:xfrm>
                <a:off x="8945563" y="6326188"/>
                <a:ext cx="1682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38" name="Freeform 74"/>
              <p:cNvSpPr>
                <a:spLocks/>
              </p:cNvSpPr>
              <p:nvPr/>
            </p:nvSpPr>
            <p:spPr bwMode="auto">
              <a:xfrm>
                <a:off x="8751888" y="5859463"/>
                <a:ext cx="631825" cy="712788"/>
              </a:xfrm>
              <a:custGeom>
                <a:avLst/>
                <a:gdLst>
                  <a:gd name="T0" fmla="*/ 293 w 301"/>
                  <a:gd name="T1" fmla="*/ 0 h 339"/>
                  <a:gd name="T2" fmla="*/ 233 w 301"/>
                  <a:gd name="T3" fmla="*/ 0 h 339"/>
                  <a:gd name="T4" fmla="*/ 234 w 301"/>
                  <a:gd name="T5" fmla="*/ 2 h 339"/>
                  <a:gd name="T6" fmla="*/ 240 w 301"/>
                  <a:gd name="T7" fmla="*/ 31 h 339"/>
                  <a:gd name="T8" fmla="*/ 263 w 301"/>
                  <a:gd name="T9" fmla="*/ 31 h 339"/>
                  <a:gd name="T10" fmla="*/ 263 w 301"/>
                  <a:gd name="T11" fmla="*/ 269 h 339"/>
                  <a:gd name="T12" fmla="*/ 235 w 301"/>
                  <a:gd name="T13" fmla="*/ 246 h 339"/>
                  <a:gd name="T14" fmla="*/ 161 w 301"/>
                  <a:gd name="T15" fmla="*/ 284 h 339"/>
                  <a:gd name="T16" fmla="*/ 38 w 301"/>
                  <a:gd name="T17" fmla="*/ 284 h 339"/>
                  <a:gd name="T18" fmla="*/ 38 w 301"/>
                  <a:gd name="T19" fmla="*/ 31 h 339"/>
                  <a:gd name="T20" fmla="*/ 61 w 301"/>
                  <a:gd name="T21" fmla="*/ 31 h 339"/>
                  <a:gd name="T22" fmla="*/ 67 w 301"/>
                  <a:gd name="T23" fmla="*/ 2 h 339"/>
                  <a:gd name="T24" fmla="*/ 67 w 301"/>
                  <a:gd name="T25" fmla="*/ 0 h 339"/>
                  <a:gd name="T26" fmla="*/ 8 w 301"/>
                  <a:gd name="T27" fmla="*/ 0 h 339"/>
                  <a:gd name="T28" fmla="*/ 0 w 301"/>
                  <a:gd name="T29" fmla="*/ 8 h 339"/>
                  <a:gd name="T30" fmla="*/ 0 w 301"/>
                  <a:gd name="T31" fmla="*/ 331 h 339"/>
                  <a:gd name="T32" fmla="*/ 8 w 301"/>
                  <a:gd name="T33" fmla="*/ 339 h 339"/>
                  <a:gd name="T34" fmla="*/ 293 w 301"/>
                  <a:gd name="T35" fmla="*/ 339 h 339"/>
                  <a:gd name="T36" fmla="*/ 301 w 301"/>
                  <a:gd name="T37" fmla="*/ 331 h 339"/>
                  <a:gd name="T38" fmla="*/ 301 w 301"/>
                  <a:gd name="T39" fmla="*/ 8 h 339"/>
                  <a:gd name="T40" fmla="*/ 293 w 301"/>
                  <a:gd name="T41"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1" h="339">
                    <a:moveTo>
                      <a:pt x="293" y="0"/>
                    </a:moveTo>
                    <a:cubicBezTo>
                      <a:pt x="233" y="0"/>
                      <a:pt x="233" y="0"/>
                      <a:pt x="233" y="0"/>
                    </a:cubicBezTo>
                    <a:cubicBezTo>
                      <a:pt x="233" y="1"/>
                      <a:pt x="234" y="1"/>
                      <a:pt x="234" y="2"/>
                    </a:cubicBezTo>
                    <a:cubicBezTo>
                      <a:pt x="240" y="31"/>
                      <a:pt x="240" y="31"/>
                      <a:pt x="240" y="31"/>
                    </a:cubicBezTo>
                    <a:cubicBezTo>
                      <a:pt x="263" y="31"/>
                      <a:pt x="263" y="31"/>
                      <a:pt x="263" y="31"/>
                    </a:cubicBezTo>
                    <a:cubicBezTo>
                      <a:pt x="263" y="269"/>
                      <a:pt x="263" y="269"/>
                      <a:pt x="263" y="269"/>
                    </a:cubicBezTo>
                    <a:cubicBezTo>
                      <a:pt x="235" y="246"/>
                      <a:pt x="235" y="246"/>
                      <a:pt x="235" y="246"/>
                    </a:cubicBezTo>
                    <a:cubicBezTo>
                      <a:pt x="161" y="284"/>
                      <a:pt x="161" y="284"/>
                      <a:pt x="161" y="284"/>
                    </a:cubicBezTo>
                    <a:cubicBezTo>
                      <a:pt x="38" y="284"/>
                      <a:pt x="38" y="284"/>
                      <a:pt x="38" y="284"/>
                    </a:cubicBezTo>
                    <a:cubicBezTo>
                      <a:pt x="38" y="31"/>
                      <a:pt x="38" y="31"/>
                      <a:pt x="38" y="31"/>
                    </a:cubicBezTo>
                    <a:cubicBezTo>
                      <a:pt x="61" y="31"/>
                      <a:pt x="61" y="31"/>
                      <a:pt x="61" y="31"/>
                    </a:cubicBezTo>
                    <a:cubicBezTo>
                      <a:pt x="67" y="2"/>
                      <a:pt x="67" y="2"/>
                      <a:pt x="67" y="2"/>
                    </a:cubicBezTo>
                    <a:cubicBezTo>
                      <a:pt x="67" y="1"/>
                      <a:pt x="67" y="1"/>
                      <a:pt x="67" y="0"/>
                    </a:cubicBezTo>
                    <a:cubicBezTo>
                      <a:pt x="8" y="0"/>
                      <a:pt x="8" y="0"/>
                      <a:pt x="8" y="0"/>
                    </a:cubicBezTo>
                    <a:cubicBezTo>
                      <a:pt x="4" y="0"/>
                      <a:pt x="0" y="4"/>
                      <a:pt x="0" y="8"/>
                    </a:cubicBezTo>
                    <a:cubicBezTo>
                      <a:pt x="0" y="331"/>
                      <a:pt x="0" y="331"/>
                      <a:pt x="0" y="331"/>
                    </a:cubicBezTo>
                    <a:cubicBezTo>
                      <a:pt x="0" y="335"/>
                      <a:pt x="4" y="339"/>
                      <a:pt x="8" y="339"/>
                    </a:cubicBezTo>
                    <a:cubicBezTo>
                      <a:pt x="293" y="339"/>
                      <a:pt x="293" y="339"/>
                      <a:pt x="293" y="339"/>
                    </a:cubicBezTo>
                    <a:cubicBezTo>
                      <a:pt x="297" y="339"/>
                      <a:pt x="301" y="335"/>
                      <a:pt x="301" y="331"/>
                    </a:cubicBezTo>
                    <a:cubicBezTo>
                      <a:pt x="301" y="8"/>
                      <a:pt x="301" y="8"/>
                      <a:pt x="301" y="8"/>
                    </a:cubicBezTo>
                    <a:cubicBezTo>
                      <a:pt x="301" y="4"/>
                      <a:pt x="297" y="0"/>
                      <a:pt x="2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124" name="Group 123"/>
            <p:cNvGrpSpPr/>
            <p:nvPr/>
          </p:nvGrpSpPr>
          <p:grpSpPr>
            <a:xfrm>
              <a:off x="849189" y="2713042"/>
              <a:ext cx="356041" cy="433118"/>
              <a:chOff x="696789" y="2453605"/>
              <a:chExt cx="356041" cy="433118"/>
            </a:xfrm>
          </p:grpSpPr>
          <p:sp>
            <p:nvSpPr>
              <p:cNvPr id="131" name="Freeform 6"/>
              <p:cNvSpPr>
                <a:spLocks noEditPoints="1"/>
              </p:cNvSpPr>
              <p:nvPr/>
            </p:nvSpPr>
            <p:spPr bwMode="auto">
              <a:xfrm>
                <a:off x="696789" y="2453605"/>
                <a:ext cx="356041" cy="433118"/>
              </a:xfrm>
              <a:custGeom>
                <a:avLst/>
                <a:gdLst>
                  <a:gd name="T0" fmla="*/ 106 w 110"/>
                  <a:gd name="T1" fmla="*/ 37 h 137"/>
                  <a:gd name="T2" fmla="*/ 73 w 110"/>
                  <a:gd name="T3" fmla="*/ 4 h 137"/>
                  <a:gd name="T4" fmla="*/ 62 w 110"/>
                  <a:gd name="T5" fmla="*/ 0 h 137"/>
                  <a:gd name="T6" fmla="*/ 13 w 110"/>
                  <a:gd name="T7" fmla="*/ 0 h 137"/>
                  <a:gd name="T8" fmla="*/ 0 w 110"/>
                  <a:gd name="T9" fmla="*/ 11 h 137"/>
                  <a:gd name="T10" fmla="*/ 0 w 110"/>
                  <a:gd name="T11" fmla="*/ 123 h 137"/>
                  <a:gd name="T12" fmla="*/ 13 w 110"/>
                  <a:gd name="T13" fmla="*/ 137 h 137"/>
                  <a:gd name="T14" fmla="*/ 97 w 110"/>
                  <a:gd name="T15" fmla="*/ 137 h 137"/>
                  <a:gd name="T16" fmla="*/ 110 w 110"/>
                  <a:gd name="T17" fmla="*/ 123 h 137"/>
                  <a:gd name="T18" fmla="*/ 110 w 110"/>
                  <a:gd name="T19" fmla="*/ 46 h 137"/>
                  <a:gd name="T20" fmla="*/ 106 w 110"/>
                  <a:gd name="T21" fmla="*/ 37 h 137"/>
                  <a:gd name="T22" fmla="*/ 54 w 110"/>
                  <a:gd name="T23" fmla="*/ 91 h 137"/>
                  <a:gd name="T24" fmla="*/ 51 w 110"/>
                  <a:gd name="T25" fmla="*/ 94 h 137"/>
                  <a:gd name="T26" fmla="*/ 48 w 110"/>
                  <a:gd name="T27" fmla="*/ 96 h 137"/>
                  <a:gd name="T28" fmla="*/ 40 w 110"/>
                  <a:gd name="T29" fmla="*/ 96 h 137"/>
                  <a:gd name="T30" fmla="*/ 36 w 110"/>
                  <a:gd name="T31" fmla="*/ 96 h 137"/>
                  <a:gd name="T32" fmla="*/ 36 w 110"/>
                  <a:gd name="T33" fmla="*/ 109 h 137"/>
                  <a:gd name="T34" fmla="*/ 29 w 110"/>
                  <a:gd name="T35" fmla="*/ 109 h 137"/>
                  <a:gd name="T36" fmla="*/ 29 w 110"/>
                  <a:gd name="T37" fmla="*/ 75 h 137"/>
                  <a:gd name="T38" fmla="*/ 40 w 110"/>
                  <a:gd name="T39" fmla="*/ 75 h 137"/>
                  <a:gd name="T40" fmla="*/ 48 w 110"/>
                  <a:gd name="T41" fmla="*/ 75 h 137"/>
                  <a:gd name="T42" fmla="*/ 53 w 110"/>
                  <a:gd name="T43" fmla="*/ 79 h 137"/>
                  <a:gd name="T44" fmla="*/ 55 w 110"/>
                  <a:gd name="T45" fmla="*/ 85 h 137"/>
                  <a:gd name="T46" fmla="*/ 54 w 110"/>
                  <a:gd name="T47" fmla="*/ 91 h 137"/>
                  <a:gd name="T48" fmla="*/ 75 w 110"/>
                  <a:gd name="T49" fmla="*/ 108 h 137"/>
                  <a:gd name="T50" fmla="*/ 73 w 110"/>
                  <a:gd name="T51" fmla="*/ 113 h 137"/>
                  <a:gd name="T52" fmla="*/ 71 w 110"/>
                  <a:gd name="T53" fmla="*/ 116 h 137"/>
                  <a:gd name="T54" fmla="*/ 70 w 110"/>
                  <a:gd name="T55" fmla="*/ 118 h 137"/>
                  <a:gd name="T56" fmla="*/ 67 w 110"/>
                  <a:gd name="T57" fmla="*/ 119 h 137"/>
                  <a:gd name="T58" fmla="*/ 64 w 110"/>
                  <a:gd name="T59" fmla="*/ 119 h 137"/>
                  <a:gd name="T60" fmla="*/ 60 w 110"/>
                  <a:gd name="T61" fmla="*/ 119 h 137"/>
                  <a:gd name="T62" fmla="*/ 59 w 110"/>
                  <a:gd name="T63" fmla="*/ 114 h 137"/>
                  <a:gd name="T64" fmla="*/ 62 w 110"/>
                  <a:gd name="T65" fmla="*/ 114 h 137"/>
                  <a:gd name="T66" fmla="*/ 66 w 110"/>
                  <a:gd name="T67" fmla="*/ 113 h 137"/>
                  <a:gd name="T68" fmla="*/ 67 w 110"/>
                  <a:gd name="T69" fmla="*/ 109 h 137"/>
                  <a:gd name="T70" fmla="*/ 58 w 110"/>
                  <a:gd name="T71" fmla="*/ 84 h 137"/>
                  <a:gd name="T72" fmla="*/ 65 w 110"/>
                  <a:gd name="T73" fmla="*/ 84 h 137"/>
                  <a:gd name="T74" fmla="*/ 71 w 110"/>
                  <a:gd name="T75" fmla="*/ 102 h 137"/>
                  <a:gd name="T76" fmla="*/ 77 w 110"/>
                  <a:gd name="T77" fmla="*/ 84 h 137"/>
                  <a:gd name="T78" fmla="*/ 83 w 110"/>
                  <a:gd name="T79" fmla="*/ 84 h 137"/>
                  <a:gd name="T80" fmla="*/ 75 w 110"/>
                  <a:gd name="T81" fmla="*/ 108 h 137"/>
                  <a:gd name="T82" fmla="*/ 62 w 110"/>
                  <a:gd name="T83" fmla="*/ 46 h 137"/>
                  <a:gd name="T84" fmla="*/ 62 w 110"/>
                  <a:gd name="T85" fmla="*/ 11 h 137"/>
                  <a:gd name="T86" fmla="*/ 97 w 110"/>
                  <a:gd name="T87" fmla="*/ 46 h 137"/>
                  <a:gd name="T88" fmla="*/ 62 w 110"/>
                  <a:gd name="T89" fmla="*/ 4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37">
                    <a:moveTo>
                      <a:pt x="106" y="37"/>
                    </a:moveTo>
                    <a:cubicBezTo>
                      <a:pt x="73" y="4"/>
                      <a:pt x="73" y="4"/>
                      <a:pt x="73" y="4"/>
                    </a:cubicBezTo>
                    <a:cubicBezTo>
                      <a:pt x="69" y="0"/>
                      <a:pt x="66" y="0"/>
                      <a:pt x="62" y="0"/>
                    </a:cubicBezTo>
                    <a:cubicBezTo>
                      <a:pt x="13" y="0"/>
                      <a:pt x="13" y="0"/>
                      <a:pt x="13" y="0"/>
                    </a:cubicBezTo>
                    <a:cubicBezTo>
                      <a:pt x="7" y="0"/>
                      <a:pt x="0" y="4"/>
                      <a:pt x="0" y="11"/>
                    </a:cubicBezTo>
                    <a:cubicBezTo>
                      <a:pt x="0" y="123"/>
                      <a:pt x="0" y="123"/>
                      <a:pt x="0" y="123"/>
                    </a:cubicBezTo>
                    <a:cubicBezTo>
                      <a:pt x="0" y="130"/>
                      <a:pt x="7" y="137"/>
                      <a:pt x="13" y="137"/>
                    </a:cubicBezTo>
                    <a:cubicBezTo>
                      <a:pt x="97" y="137"/>
                      <a:pt x="97" y="137"/>
                      <a:pt x="97" y="137"/>
                    </a:cubicBezTo>
                    <a:cubicBezTo>
                      <a:pt x="104" y="137"/>
                      <a:pt x="110" y="130"/>
                      <a:pt x="110" y="123"/>
                    </a:cubicBezTo>
                    <a:cubicBezTo>
                      <a:pt x="110" y="46"/>
                      <a:pt x="110" y="46"/>
                      <a:pt x="110" y="46"/>
                    </a:cubicBezTo>
                    <a:cubicBezTo>
                      <a:pt x="110" y="46"/>
                      <a:pt x="109" y="40"/>
                      <a:pt x="106" y="37"/>
                    </a:cubicBezTo>
                    <a:close/>
                    <a:moveTo>
                      <a:pt x="54" y="91"/>
                    </a:moveTo>
                    <a:cubicBezTo>
                      <a:pt x="53" y="92"/>
                      <a:pt x="52" y="93"/>
                      <a:pt x="51" y="94"/>
                    </a:cubicBezTo>
                    <a:cubicBezTo>
                      <a:pt x="50" y="95"/>
                      <a:pt x="49" y="95"/>
                      <a:pt x="48" y="96"/>
                    </a:cubicBezTo>
                    <a:cubicBezTo>
                      <a:pt x="46" y="96"/>
                      <a:pt x="44" y="96"/>
                      <a:pt x="40" y="96"/>
                    </a:cubicBezTo>
                    <a:cubicBezTo>
                      <a:pt x="36" y="96"/>
                      <a:pt x="36" y="96"/>
                      <a:pt x="36" y="96"/>
                    </a:cubicBezTo>
                    <a:cubicBezTo>
                      <a:pt x="36" y="109"/>
                      <a:pt x="36" y="109"/>
                      <a:pt x="36" y="109"/>
                    </a:cubicBezTo>
                    <a:cubicBezTo>
                      <a:pt x="29" y="109"/>
                      <a:pt x="29" y="109"/>
                      <a:pt x="29" y="109"/>
                    </a:cubicBezTo>
                    <a:cubicBezTo>
                      <a:pt x="29" y="75"/>
                      <a:pt x="29" y="75"/>
                      <a:pt x="29" y="75"/>
                    </a:cubicBezTo>
                    <a:cubicBezTo>
                      <a:pt x="40" y="75"/>
                      <a:pt x="40" y="75"/>
                      <a:pt x="40" y="75"/>
                    </a:cubicBezTo>
                    <a:cubicBezTo>
                      <a:pt x="44" y="75"/>
                      <a:pt x="47" y="75"/>
                      <a:pt x="48" y="75"/>
                    </a:cubicBezTo>
                    <a:cubicBezTo>
                      <a:pt x="50" y="76"/>
                      <a:pt x="52" y="77"/>
                      <a:pt x="53" y="79"/>
                    </a:cubicBezTo>
                    <a:cubicBezTo>
                      <a:pt x="55" y="80"/>
                      <a:pt x="55" y="83"/>
                      <a:pt x="55" y="85"/>
                    </a:cubicBezTo>
                    <a:cubicBezTo>
                      <a:pt x="55" y="87"/>
                      <a:pt x="55" y="89"/>
                      <a:pt x="54" y="91"/>
                    </a:cubicBezTo>
                    <a:close/>
                    <a:moveTo>
                      <a:pt x="75" y="108"/>
                    </a:moveTo>
                    <a:cubicBezTo>
                      <a:pt x="73" y="113"/>
                      <a:pt x="73" y="113"/>
                      <a:pt x="73" y="113"/>
                    </a:cubicBezTo>
                    <a:cubicBezTo>
                      <a:pt x="72" y="114"/>
                      <a:pt x="72" y="115"/>
                      <a:pt x="71" y="116"/>
                    </a:cubicBezTo>
                    <a:cubicBezTo>
                      <a:pt x="71" y="117"/>
                      <a:pt x="70" y="117"/>
                      <a:pt x="70" y="118"/>
                    </a:cubicBezTo>
                    <a:cubicBezTo>
                      <a:pt x="69" y="118"/>
                      <a:pt x="68" y="119"/>
                      <a:pt x="67" y="119"/>
                    </a:cubicBezTo>
                    <a:cubicBezTo>
                      <a:pt x="66" y="119"/>
                      <a:pt x="65" y="119"/>
                      <a:pt x="64" y="119"/>
                    </a:cubicBezTo>
                    <a:cubicBezTo>
                      <a:pt x="62" y="119"/>
                      <a:pt x="61" y="119"/>
                      <a:pt x="60" y="119"/>
                    </a:cubicBezTo>
                    <a:cubicBezTo>
                      <a:pt x="59" y="114"/>
                      <a:pt x="59" y="114"/>
                      <a:pt x="59" y="114"/>
                    </a:cubicBezTo>
                    <a:cubicBezTo>
                      <a:pt x="60" y="114"/>
                      <a:pt x="61" y="114"/>
                      <a:pt x="62" y="114"/>
                    </a:cubicBezTo>
                    <a:cubicBezTo>
                      <a:pt x="64" y="114"/>
                      <a:pt x="65" y="114"/>
                      <a:pt x="66" y="113"/>
                    </a:cubicBezTo>
                    <a:cubicBezTo>
                      <a:pt x="66" y="112"/>
                      <a:pt x="67" y="111"/>
                      <a:pt x="67" y="109"/>
                    </a:cubicBezTo>
                    <a:cubicBezTo>
                      <a:pt x="58" y="84"/>
                      <a:pt x="58" y="84"/>
                      <a:pt x="58" y="84"/>
                    </a:cubicBezTo>
                    <a:cubicBezTo>
                      <a:pt x="65" y="84"/>
                      <a:pt x="65" y="84"/>
                      <a:pt x="65" y="84"/>
                    </a:cubicBezTo>
                    <a:cubicBezTo>
                      <a:pt x="71" y="102"/>
                      <a:pt x="71" y="102"/>
                      <a:pt x="71" y="102"/>
                    </a:cubicBezTo>
                    <a:cubicBezTo>
                      <a:pt x="77" y="84"/>
                      <a:pt x="77" y="84"/>
                      <a:pt x="77" y="84"/>
                    </a:cubicBezTo>
                    <a:cubicBezTo>
                      <a:pt x="83" y="84"/>
                      <a:pt x="83" y="84"/>
                      <a:pt x="83" y="84"/>
                    </a:cubicBezTo>
                    <a:lnTo>
                      <a:pt x="75" y="108"/>
                    </a:lnTo>
                    <a:close/>
                    <a:moveTo>
                      <a:pt x="62" y="46"/>
                    </a:moveTo>
                    <a:cubicBezTo>
                      <a:pt x="62" y="11"/>
                      <a:pt x="62" y="11"/>
                      <a:pt x="62" y="11"/>
                    </a:cubicBezTo>
                    <a:cubicBezTo>
                      <a:pt x="97" y="46"/>
                      <a:pt x="97" y="46"/>
                      <a:pt x="97" y="46"/>
                    </a:cubicBezTo>
                    <a:cubicBezTo>
                      <a:pt x="62" y="46"/>
                      <a:pt x="62" y="46"/>
                      <a:pt x="62" y="4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dirty="0">
                  <a:solidFill>
                    <a:prstClr val="black"/>
                  </a:solidFill>
                </a:endParaRPr>
              </a:p>
            </p:txBody>
          </p:sp>
          <p:sp>
            <p:nvSpPr>
              <p:cNvPr id="132" name="Rectangle 131"/>
              <p:cNvSpPr/>
              <p:nvPr/>
            </p:nvSpPr>
            <p:spPr>
              <a:xfrm>
                <a:off x="787125" y="2661418"/>
                <a:ext cx="203488" cy="179715"/>
              </a:xfrm>
              <a:prstGeom prst="rect">
                <a:avLst/>
              </a:prstGeom>
              <a:solidFill>
                <a:srgbClr val="AFAFAF"/>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grpSp>
          <p:nvGrpSpPr>
            <p:cNvPr id="125" name="Group 124"/>
            <p:cNvGrpSpPr/>
            <p:nvPr/>
          </p:nvGrpSpPr>
          <p:grpSpPr>
            <a:xfrm>
              <a:off x="876841" y="2117436"/>
              <a:ext cx="386679" cy="438155"/>
              <a:chOff x="-1425862" y="3911366"/>
              <a:chExt cx="386679" cy="438155"/>
            </a:xfrm>
          </p:grpSpPr>
          <p:grpSp>
            <p:nvGrpSpPr>
              <p:cNvPr id="126" name="Group 125"/>
              <p:cNvGrpSpPr/>
              <p:nvPr/>
            </p:nvGrpSpPr>
            <p:grpSpPr>
              <a:xfrm>
                <a:off x="-1425862" y="4000869"/>
                <a:ext cx="386679" cy="348652"/>
                <a:chOff x="-1425862" y="4000869"/>
                <a:chExt cx="386679" cy="348652"/>
              </a:xfrm>
            </p:grpSpPr>
            <p:sp>
              <p:nvSpPr>
                <p:cNvPr id="129" name="Freeform 14"/>
                <p:cNvSpPr>
                  <a:spLocks noChangeAspect="1" noEditPoints="1"/>
                </p:cNvSpPr>
                <p:nvPr/>
              </p:nvSpPr>
              <p:spPr bwMode="auto">
                <a:xfrm>
                  <a:off x="-1425862" y="4000869"/>
                  <a:ext cx="386679" cy="348652"/>
                </a:xfrm>
                <a:custGeom>
                  <a:avLst/>
                  <a:gdLst>
                    <a:gd name="T0" fmla="*/ 198 w 308"/>
                    <a:gd name="T1" fmla="*/ 305 h 305"/>
                    <a:gd name="T2" fmla="*/ 275 w 308"/>
                    <a:gd name="T3" fmla="*/ 281 h 305"/>
                    <a:gd name="T4" fmla="*/ 275 w 308"/>
                    <a:gd name="T5" fmla="*/ 83 h 305"/>
                    <a:gd name="T6" fmla="*/ 300 w 308"/>
                    <a:gd name="T7" fmla="*/ 52 h 305"/>
                    <a:gd name="T8" fmla="*/ 231 w 308"/>
                    <a:gd name="T9" fmla="*/ 52 h 305"/>
                    <a:gd name="T10" fmla="*/ 198 w 308"/>
                    <a:gd name="T11" fmla="*/ 97 h 305"/>
                    <a:gd name="T12" fmla="*/ 155 w 308"/>
                    <a:gd name="T13" fmla="*/ 52 h 305"/>
                    <a:gd name="T14" fmla="*/ 0 w 308"/>
                    <a:gd name="T15" fmla="*/ 22 h 305"/>
                    <a:gd name="T16" fmla="*/ 55 w 308"/>
                    <a:gd name="T17" fmla="*/ 68 h 305"/>
                    <a:gd name="T18" fmla="*/ 55 w 308"/>
                    <a:gd name="T19" fmla="*/ 266 h 305"/>
                    <a:gd name="T20" fmla="*/ 198 w 308"/>
                    <a:gd name="T21" fmla="*/ 305 h 305"/>
                    <a:gd name="T22" fmla="*/ 80 w 308"/>
                    <a:gd name="T23" fmla="*/ 179 h 305"/>
                    <a:gd name="T24" fmla="*/ 130 w 308"/>
                    <a:gd name="T25" fmla="*/ 127 h 305"/>
                    <a:gd name="T26" fmla="*/ 178 w 308"/>
                    <a:gd name="T27" fmla="*/ 182 h 305"/>
                    <a:gd name="T28" fmla="*/ 128 w 308"/>
                    <a:gd name="T29" fmla="*/ 234 h 305"/>
                    <a:gd name="T30" fmla="*/ 80 w 308"/>
                    <a:gd name="T31" fmla="*/ 179 h 305"/>
                    <a:gd name="T32" fmla="*/ 160 w 308"/>
                    <a:gd name="T33" fmla="*/ 45 h 305"/>
                    <a:gd name="T34" fmla="*/ 198 w 308"/>
                    <a:gd name="T35" fmla="*/ 84 h 305"/>
                    <a:gd name="T36" fmla="*/ 227 w 308"/>
                    <a:gd name="T37" fmla="*/ 45 h 305"/>
                    <a:gd name="T38" fmla="*/ 287 w 308"/>
                    <a:gd name="T39" fmla="*/ 45 h 305"/>
                    <a:gd name="T40" fmla="*/ 308 w 308"/>
                    <a:gd name="T41" fmla="*/ 14 h 305"/>
                    <a:gd name="T42" fmla="*/ 115 w 308"/>
                    <a:gd name="T43" fmla="*/ 0 h 305"/>
                    <a:gd name="T44" fmla="*/ 94 w 308"/>
                    <a:gd name="T45" fmla="*/ 33 h 305"/>
                    <a:gd name="T46" fmla="*/ 76 w 308"/>
                    <a:gd name="T47" fmla="*/ 5 h 305"/>
                    <a:gd name="T48" fmla="*/ 22 w 308"/>
                    <a:gd name="T49" fmla="*/ 4 h 305"/>
                    <a:gd name="T50" fmla="*/ 34 w 308"/>
                    <a:gd name="T51" fmla="*/ 23 h 305"/>
                    <a:gd name="T52" fmla="*/ 160 w 308"/>
                    <a:gd name="T53" fmla="*/ 4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8" h="305">
                      <a:moveTo>
                        <a:pt x="198" y="305"/>
                      </a:moveTo>
                      <a:cubicBezTo>
                        <a:pt x="275" y="281"/>
                        <a:pt x="275" y="281"/>
                        <a:pt x="275" y="281"/>
                      </a:cubicBezTo>
                      <a:cubicBezTo>
                        <a:pt x="275" y="83"/>
                        <a:pt x="275" y="83"/>
                        <a:pt x="275" y="83"/>
                      </a:cubicBezTo>
                      <a:cubicBezTo>
                        <a:pt x="300" y="52"/>
                        <a:pt x="300" y="52"/>
                        <a:pt x="300" y="52"/>
                      </a:cubicBezTo>
                      <a:cubicBezTo>
                        <a:pt x="231" y="52"/>
                        <a:pt x="231" y="52"/>
                        <a:pt x="231" y="52"/>
                      </a:cubicBezTo>
                      <a:cubicBezTo>
                        <a:pt x="198" y="97"/>
                        <a:pt x="198" y="97"/>
                        <a:pt x="198" y="97"/>
                      </a:cubicBezTo>
                      <a:cubicBezTo>
                        <a:pt x="155" y="52"/>
                        <a:pt x="155" y="52"/>
                        <a:pt x="155" y="52"/>
                      </a:cubicBezTo>
                      <a:cubicBezTo>
                        <a:pt x="0" y="22"/>
                        <a:pt x="0" y="22"/>
                        <a:pt x="0" y="22"/>
                      </a:cubicBezTo>
                      <a:cubicBezTo>
                        <a:pt x="55" y="68"/>
                        <a:pt x="55" y="68"/>
                        <a:pt x="55" y="68"/>
                      </a:cubicBezTo>
                      <a:cubicBezTo>
                        <a:pt x="55" y="266"/>
                        <a:pt x="55" y="266"/>
                        <a:pt x="55" y="266"/>
                      </a:cubicBezTo>
                      <a:lnTo>
                        <a:pt x="198" y="305"/>
                      </a:lnTo>
                      <a:close/>
                      <a:moveTo>
                        <a:pt x="80" y="179"/>
                      </a:moveTo>
                      <a:cubicBezTo>
                        <a:pt x="81" y="149"/>
                        <a:pt x="103" y="126"/>
                        <a:pt x="130" y="127"/>
                      </a:cubicBezTo>
                      <a:cubicBezTo>
                        <a:pt x="157" y="128"/>
                        <a:pt x="179" y="153"/>
                        <a:pt x="178" y="182"/>
                      </a:cubicBezTo>
                      <a:cubicBezTo>
                        <a:pt x="178" y="212"/>
                        <a:pt x="155" y="235"/>
                        <a:pt x="128" y="234"/>
                      </a:cubicBezTo>
                      <a:cubicBezTo>
                        <a:pt x="101" y="233"/>
                        <a:pt x="80" y="208"/>
                        <a:pt x="80" y="179"/>
                      </a:cubicBezTo>
                      <a:close/>
                      <a:moveTo>
                        <a:pt x="160" y="45"/>
                      </a:moveTo>
                      <a:cubicBezTo>
                        <a:pt x="198" y="84"/>
                        <a:pt x="198" y="84"/>
                        <a:pt x="198" y="84"/>
                      </a:cubicBezTo>
                      <a:cubicBezTo>
                        <a:pt x="227" y="45"/>
                        <a:pt x="227" y="45"/>
                        <a:pt x="227" y="45"/>
                      </a:cubicBezTo>
                      <a:cubicBezTo>
                        <a:pt x="287" y="45"/>
                        <a:pt x="287" y="45"/>
                        <a:pt x="287" y="45"/>
                      </a:cubicBezTo>
                      <a:cubicBezTo>
                        <a:pt x="308" y="14"/>
                        <a:pt x="308" y="14"/>
                        <a:pt x="308" y="14"/>
                      </a:cubicBezTo>
                      <a:cubicBezTo>
                        <a:pt x="115" y="0"/>
                        <a:pt x="115" y="0"/>
                        <a:pt x="115" y="0"/>
                      </a:cubicBezTo>
                      <a:cubicBezTo>
                        <a:pt x="94" y="33"/>
                        <a:pt x="94" y="33"/>
                        <a:pt x="94" y="33"/>
                      </a:cubicBezTo>
                      <a:cubicBezTo>
                        <a:pt x="76" y="5"/>
                        <a:pt x="76" y="5"/>
                        <a:pt x="76" y="5"/>
                      </a:cubicBezTo>
                      <a:cubicBezTo>
                        <a:pt x="22" y="4"/>
                        <a:pt x="22" y="4"/>
                        <a:pt x="22" y="4"/>
                      </a:cubicBezTo>
                      <a:cubicBezTo>
                        <a:pt x="34" y="23"/>
                        <a:pt x="34" y="23"/>
                        <a:pt x="34" y="23"/>
                      </a:cubicBezTo>
                      <a:lnTo>
                        <a:pt x="160" y="45"/>
                      </a:lnTo>
                      <a:close/>
                    </a:path>
                  </a:pathLst>
                </a:custGeom>
                <a:solidFill>
                  <a:schemeClr val="bg2"/>
                </a:solidFill>
                <a:ln>
                  <a:no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30" name="Rounded Rectangle 129"/>
                <p:cNvSpPr/>
                <p:nvPr/>
              </p:nvSpPr>
              <p:spPr>
                <a:xfrm>
                  <a:off x="-1334726" y="4133850"/>
                  <a:ext cx="150631" cy="159587"/>
                </a:xfrm>
                <a:prstGeom prst="roundRect">
                  <a:avLst/>
                </a:prstGeom>
                <a:solidFill>
                  <a:srgbClr val="AFAFAF"/>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sp>
            <p:nvSpPr>
              <p:cNvPr id="127" name="Freeform 126"/>
              <p:cNvSpPr/>
              <p:nvPr/>
            </p:nvSpPr>
            <p:spPr>
              <a:xfrm rot="212793">
                <a:off x="-1317186" y="3911366"/>
                <a:ext cx="226150" cy="129350"/>
              </a:xfrm>
              <a:custGeom>
                <a:avLst/>
                <a:gdLst>
                  <a:gd name="connsiteX0" fmla="*/ 103892 w 226150"/>
                  <a:gd name="connsiteY0" fmla="*/ 185 h 129350"/>
                  <a:gd name="connsiteX1" fmla="*/ 214051 w 226150"/>
                  <a:gd name="connsiteY1" fmla="*/ 77289 h 129350"/>
                  <a:gd name="connsiteX2" fmla="*/ 226150 w 226150"/>
                  <a:gd name="connsiteY2" fmla="*/ 129350 h 129350"/>
                  <a:gd name="connsiteX3" fmla="*/ 145720 w 226150"/>
                  <a:gd name="connsiteY3" fmla="*/ 129350 h 129350"/>
                  <a:gd name="connsiteX4" fmla="*/ 136974 w 226150"/>
                  <a:gd name="connsiteY4" fmla="*/ 108304 h 129350"/>
                  <a:gd name="connsiteX5" fmla="*/ 113682 w 226150"/>
                  <a:gd name="connsiteY5" fmla="*/ 98459 h 129350"/>
                  <a:gd name="connsiteX6" fmla="*/ 91784 w 226150"/>
                  <a:gd name="connsiteY6" fmla="*/ 111105 h 129350"/>
                  <a:gd name="connsiteX7" fmla="*/ 86734 w 226150"/>
                  <a:gd name="connsiteY7" fmla="*/ 129350 h 129350"/>
                  <a:gd name="connsiteX8" fmla="*/ 0 w 226150"/>
                  <a:gd name="connsiteY8" fmla="*/ 129350 h 129350"/>
                  <a:gd name="connsiteX9" fmla="*/ 4098 w 226150"/>
                  <a:gd name="connsiteY9" fmla="*/ 90302 h 129350"/>
                  <a:gd name="connsiteX10" fmla="*/ 103892 w 226150"/>
                  <a:gd name="connsiteY10" fmla="*/ 185 h 1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150" h="129350">
                    <a:moveTo>
                      <a:pt x="103892" y="185"/>
                    </a:moveTo>
                    <a:cubicBezTo>
                      <a:pt x="151083" y="-2740"/>
                      <a:pt x="193710" y="29227"/>
                      <a:pt x="214051" y="77289"/>
                    </a:cubicBezTo>
                    <a:lnTo>
                      <a:pt x="226150" y="129350"/>
                    </a:lnTo>
                    <a:lnTo>
                      <a:pt x="145720" y="129350"/>
                    </a:lnTo>
                    <a:lnTo>
                      <a:pt x="136974" y="108304"/>
                    </a:lnTo>
                    <a:cubicBezTo>
                      <a:pt x="130760" y="101714"/>
                      <a:pt x="122506" y="97912"/>
                      <a:pt x="113682" y="98459"/>
                    </a:cubicBezTo>
                    <a:cubicBezTo>
                      <a:pt x="104858" y="99006"/>
                      <a:pt x="97136" y="103798"/>
                      <a:pt x="91784" y="111105"/>
                    </a:cubicBezTo>
                    <a:lnTo>
                      <a:pt x="86734" y="129350"/>
                    </a:lnTo>
                    <a:lnTo>
                      <a:pt x="0" y="129350"/>
                    </a:lnTo>
                    <a:lnTo>
                      <a:pt x="4098" y="90302"/>
                    </a:lnTo>
                    <a:cubicBezTo>
                      <a:pt x="18348" y="40096"/>
                      <a:pt x="56701" y="3110"/>
                      <a:pt x="103892" y="185"/>
                    </a:cubicBezTo>
                    <a:close/>
                  </a:path>
                </a:pathLst>
              </a:custGeom>
              <a:solidFill>
                <a:srgbClr val="AFAFAF"/>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128" name="Oval 127"/>
              <p:cNvSpPr/>
              <p:nvPr/>
            </p:nvSpPr>
            <p:spPr>
              <a:xfrm>
                <a:off x="-1237105" y="3990686"/>
                <a:ext cx="53010" cy="76673"/>
              </a:xfrm>
              <a:prstGeom prst="ellipse">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grpSp>
      <p:sp>
        <p:nvSpPr>
          <p:cNvPr id="141" name="Freeform 30"/>
          <p:cNvSpPr>
            <a:spLocks noEditPoints="1"/>
          </p:cNvSpPr>
          <p:nvPr/>
        </p:nvSpPr>
        <p:spPr bwMode="auto">
          <a:xfrm>
            <a:off x="2885050" y="3151551"/>
            <a:ext cx="329705" cy="41952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2"/>
          </a:solidFill>
          <a:ln>
            <a:noFill/>
          </a:ln>
        </p:spPr>
        <p:txBody>
          <a:bodyPr vert="horz" wrap="square" lIns="91416" tIns="45708" rIns="91416" bIns="45708" numCol="1" anchor="t" anchorCtr="0" compatLnSpc="1">
            <a:prstTxWarp prst="textNoShape">
              <a:avLst/>
            </a:prstTxWarp>
          </a:bodyPr>
          <a:lstStyle/>
          <a:p>
            <a:pPr defTabSz="913955"/>
            <a:endParaRPr lang="en-US" sz="1700">
              <a:solidFill>
                <a:srgbClr val="000000"/>
              </a:solidFill>
            </a:endParaRPr>
          </a:p>
        </p:txBody>
      </p:sp>
      <p:grpSp>
        <p:nvGrpSpPr>
          <p:cNvPr id="142" name="Group 141"/>
          <p:cNvGrpSpPr/>
          <p:nvPr/>
        </p:nvGrpSpPr>
        <p:grpSpPr>
          <a:xfrm>
            <a:off x="3484047" y="2912189"/>
            <a:ext cx="448790" cy="346992"/>
            <a:chOff x="5759450" y="569913"/>
            <a:chExt cx="804863" cy="622299"/>
          </a:xfrm>
          <a:solidFill>
            <a:schemeClr val="bg2"/>
          </a:solidFill>
        </p:grpSpPr>
        <p:sp>
          <p:nvSpPr>
            <p:cNvPr id="143" name="Freeform 46"/>
            <p:cNvSpPr>
              <a:spLocks/>
            </p:cNvSpPr>
            <p:nvPr/>
          </p:nvSpPr>
          <p:spPr bwMode="auto">
            <a:xfrm>
              <a:off x="5829300" y="569913"/>
              <a:ext cx="665163" cy="185737"/>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44" name="Freeform 47"/>
            <p:cNvSpPr>
              <a:spLocks/>
            </p:cNvSpPr>
            <p:nvPr/>
          </p:nvSpPr>
          <p:spPr bwMode="auto">
            <a:xfrm>
              <a:off x="5759450" y="784225"/>
              <a:ext cx="804863" cy="407987"/>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145" name="Group 144"/>
          <p:cNvGrpSpPr/>
          <p:nvPr/>
        </p:nvGrpSpPr>
        <p:grpSpPr>
          <a:xfrm>
            <a:off x="3422748" y="2356274"/>
            <a:ext cx="329270" cy="416138"/>
            <a:chOff x="8751888" y="5773738"/>
            <a:chExt cx="631825" cy="798513"/>
          </a:xfrm>
          <a:solidFill>
            <a:schemeClr val="bg2"/>
          </a:solidFill>
        </p:grpSpPr>
        <p:sp>
          <p:nvSpPr>
            <p:cNvPr id="146" name="Freeform 69"/>
            <p:cNvSpPr>
              <a:spLocks noEditPoints="1"/>
            </p:cNvSpPr>
            <p:nvPr/>
          </p:nvSpPr>
          <p:spPr bwMode="auto">
            <a:xfrm>
              <a:off x="8896350" y="5773738"/>
              <a:ext cx="341313" cy="195263"/>
            </a:xfrm>
            <a:custGeom>
              <a:avLst/>
              <a:gdLst>
                <a:gd name="T0" fmla="*/ 161 w 162"/>
                <a:gd name="T1" fmla="*/ 82 h 93"/>
                <a:gd name="T2" fmla="*/ 153 w 162"/>
                <a:gd name="T3" fmla="*/ 45 h 93"/>
                <a:gd name="T4" fmla="*/ 139 w 162"/>
                <a:gd name="T5" fmla="*/ 34 h 93"/>
                <a:gd name="T6" fmla="*/ 124 w 162"/>
                <a:gd name="T7" fmla="*/ 34 h 93"/>
                <a:gd name="T8" fmla="*/ 81 w 162"/>
                <a:gd name="T9" fmla="*/ 0 h 93"/>
                <a:gd name="T10" fmla="*/ 39 w 162"/>
                <a:gd name="T11" fmla="*/ 34 h 93"/>
                <a:gd name="T12" fmla="*/ 24 w 162"/>
                <a:gd name="T13" fmla="*/ 34 h 93"/>
                <a:gd name="T14" fmla="*/ 9 w 162"/>
                <a:gd name="T15" fmla="*/ 45 h 93"/>
                <a:gd name="T16" fmla="*/ 2 w 162"/>
                <a:gd name="T17" fmla="*/ 82 h 93"/>
                <a:gd name="T18" fmla="*/ 11 w 162"/>
                <a:gd name="T19" fmla="*/ 93 h 93"/>
                <a:gd name="T20" fmla="*/ 151 w 162"/>
                <a:gd name="T21" fmla="*/ 93 h 93"/>
                <a:gd name="T22" fmla="*/ 161 w 162"/>
                <a:gd name="T23" fmla="*/ 82 h 93"/>
                <a:gd name="T24" fmla="*/ 81 w 162"/>
                <a:gd name="T25" fmla="*/ 65 h 93"/>
                <a:gd name="T26" fmla="*/ 60 w 162"/>
                <a:gd name="T27" fmla="*/ 44 h 93"/>
                <a:gd name="T28" fmla="*/ 81 w 162"/>
                <a:gd name="T29" fmla="*/ 23 h 93"/>
                <a:gd name="T30" fmla="*/ 102 w 162"/>
                <a:gd name="T31" fmla="*/ 44 h 93"/>
                <a:gd name="T32" fmla="*/ 81 w 162"/>
                <a:gd name="T33" fmla="*/ 6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93">
                  <a:moveTo>
                    <a:pt x="161" y="82"/>
                  </a:moveTo>
                  <a:cubicBezTo>
                    <a:pt x="153" y="45"/>
                    <a:pt x="153" y="45"/>
                    <a:pt x="153" y="45"/>
                  </a:cubicBezTo>
                  <a:cubicBezTo>
                    <a:pt x="152" y="39"/>
                    <a:pt x="145" y="34"/>
                    <a:pt x="139" y="34"/>
                  </a:cubicBezTo>
                  <a:cubicBezTo>
                    <a:pt x="124" y="34"/>
                    <a:pt x="124" y="34"/>
                    <a:pt x="124" y="34"/>
                  </a:cubicBezTo>
                  <a:cubicBezTo>
                    <a:pt x="119" y="15"/>
                    <a:pt x="102" y="0"/>
                    <a:pt x="81" y="0"/>
                  </a:cubicBezTo>
                  <a:cubicBezTo>
                    <a:pt x="61" y="0"/>
                    <a:pt x="43" y="15"/>
                    <a:pt x="39" y="34"/>
                  </a:cubicBezTo>
                  <a:cubicBezTo>
                    <a:pt x="24" y="34"/>
                    <a:pt x="24" y="34"/>
                    <a:pt x="24" y="34"/>
                  </a:cubicBezTo>
                  <a:cubicBezTo>
                    <a:pt x="17" y="34"/>
                    <a:pt x="11" y="39"/>
                    <a:pt x="9" y="45"/>
                  </a:cubicBezTo>
                  <a:cubicBezTo>
                    <a:pt x="2" y="82"/>
                    <a:pt x="2" y="82"/>
                    <a:pt x="2" y="82"/>
                  </a:cubicBezTo>
                  <a:cubicBezTo>
                    <a:pt x="0" y="88"/>
                    <a:pt x="5" y="93"/>
                    <a:pt x="11" y="93"/>
                  </a:cubicBezTo>
                  <a:cubicBezTo>
                    <a:pt x="151" y="93"/>
                    <a:pt x="151" y="93"/>
                    <a:pt x="151" y="93"/>
                  </a:cubicBezTo>
                  <a:cubicBezTo>
                    <a:pt x="158" y="93"/>
                    <a:pt x="162" y="88"/>
                    <a:pt x="161" y="82"/>
                  </a:cubicBezTo>
                  <a:close/>
                  <a:moveTo>
                    <a:pt x="81" y="65"/>
                  </a:moveTo>
                  <a:cubicBezTo>
                    <a:pt x="70" y="65"/>
                    <a:pt x="60" y="55"/>
                    <a:pt x="60" y="44"/>
                  </a:cubicBezTo>
                  <a:cubicBezTo>
                    <a:pt x="60" y="32"/>
                    <a:pt x="70" y="23"/>
                    <a:pt x="81" y="23"/>
                  </a:cubicBezTo>
                  <a:cubicBezTo>
                    <a:pt x="93" y="23"/>
                    <a:pt x="102" y="32"/>
                    <a:pt x="102" y="44"/>
                  </a:cubicBezTo>
                  <a:cubicBezTo>
                    <a:pt x="102" y="55"/>
                    <a:pt x="93" y="65"/>
                    <a:pt x="8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47" name="Rectangle 70"/>
            <p:cNvSpPr>
              <a:spLocks noChangeArrowheads="1"/>
            </p:cNvSpPr>
            <p:nvPr/>
          </p:nvSpPr>
          <p:spPr bwMode="auto">
            <a:xfrm>
              <a:off x="8945563" y="6157913"/>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48" name="Rectangle 71"/>
            <p:cNvSpPr>
              <a:spLocks noChangeArrowheads="1"/>
            </p:cNvSpPr>
            <p:nvPr/>
          </p:nvSpPr>
          <p:spPr bwMode="auto">
            <a:xfrm>
              <a:off x="8945563" y="6072188"/>
              <a:ext cx="2428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49" name="Rectangle 72"/>
            <p:cNvSpPr>
              <a:spLocks noChangeArrowheads="1"/>
            </p:cNvSpPr>
            <p:nvPr/>
          </p:nvSpPr>
          <p:spPr bwMode="auto">
            <a:xfrm>
              <a:off x="8945563" y="6242050"/>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50" name="Rectangle 73"/>
            <p:cNvSpPr>
              <a:spLocks noChangeArrowheads="1"/>
            </p:cNvSpPr>
            <p:nvPr/>
          </p:nvSpPr>
          <p:spPr bwMode="auto">
            <a:xfrm>
              <a:off x="8945563" y="6326188"/>
              <a:ext cx="1682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51" name="Freeform 74"/>
            <p:cNvSpPr>
              <a:spLocks/>
            </p:cNvSpPr>
            <p:nvPr/>
          </p:nvSpPr>
          <p:spPr bwMode="auto">
            <a:xfrm>
              <a:off x="8751888" y="5859463"/>
              <a:ext cx="631825" cy="712788"/>
            </a:xfrm>
            <a:custGeom>
              <a:avLst/>
              <a:gdLst>
                <a:gd name="T0" fmla="*/ 293 w 301"/>
                <a:gd name="T1" fmla="*/ 0 h 339"/>
                <a:gd name="T2" fmla="*/ 233 w 301"/>
                <a:gd name="T3" fmla="*/ 0 h 339"/>
                <a:gd name="T4" fmla="*/ 234 w 301"/>
                <a:gd name="T5" fmla="*/ 2 h 339"/>
                <a:gd name="T6" fmla="*/ 240 w 301"/>
                <a:gd name="T7" fmla="*/ 31 h 339"/>
                <a:gd name="T8" fmla="*/ 263 w 301"/>
                <a:gd name="T9" fmla="*/ 31 h 339"/>
                <a:gd name="T10" fmla="*/ 263 w 301"/>
                <a:gd name="T11" fmla="*/ 269 h 339"/>
                <a:gd name="T12" fmla="*/ 235 w 301"/>
                <a:gd name="T13" fmla="*/ 246 h 339"/>
                <a:gd name="T14" fmla="*/ 161 w 301"/>
                <a:gd name="T15" fmla="*/ 284 h 339"/>
                <a:gd name="T16" fmla="*/ 38 w 301"/>
                <a:gd name="T17" fmla="*/ 284 h 339"/>
                <a:gd name="T18" fmla="*/ 38 w 301"/>
                <a:gd name="T19" fmla="*/ 31 h 339"/>
                <a:gd name="T20" fmla="*/ 61 w 301"/>
                <a:gd name="T21" fmla="*/ 31 h 339"/>
                <a:gd name="T22" fmla="*/ 67 w 301"/>
                <a:gd name="T23" fmla="*/ 2 h 339"/>
                <a:gd name="T24" fmla="*/ 67 w 301"/>
                <a:gd name="T25" fmla="*/ 0 h 339"/>
                <a:gd name="T26" fmla="*/ 8 w 301"/>
                <a:gd name="T27" fmla="*/ 0 h 339"/>
                <a:gd name="T28" fmla="*/ 0 w 301"/>
                <a:gd name="T29" fmla="*/ 8 h 339"/>
                <a:gd name="T30" fmla="*/ 0 w 301"/>
                <a:gd name="T31" fmla="*/ 331 h 339"/>
                <a:gd name="T32" fmla="*/ 8 w 301"/>
                <a:gd name="T33" fmla="*/ 339 h 339"/>
                <a:gd name="T34" fmla="*/ 293 w 301"/>
                <a:gd name="T35" fmla="*/ 339 h 339"/>
                <a:gd name="T36" fmla="*/ 301 w 301"/>
                <a:gd name="T37" fmla="*/ 331 h 339"/>
                <a:gd name="T38" fmla="*/ 301 w 301"/>
                <a:gd name="T39" fmla="*/ 8 h 339"/>
                <a:gd name="T40" fmla="*/ 293 w 301"/>
                <a:gd name="T41"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1" h="339">
                  <a:moveTo>
                    <a:pt x="293" y="0"/>
                  </a:moveTo>
                  <a:cubicBezTo>
                    <a:pt x="233" y="0"/>
                    <a:pt x="233" y="0"/>
                    <a:pt x="233" y="0"/>
                  </a:cubicBezTo>
                  <a:cubicBezTo>
                    <a:pt x="233" y="1"/>
                    <a:pt x="234" y="1"/>
                    <a:pt x="234" y="2"/>
                  </a:cubicBezTo>
                  <a:cubicBezTo>
                    <a:pt x="240" y="31"/>
                    <a:pt x="240" y="31"/>
                    <a:pt x="240" y="31"/>
                  </a:cubicBezTo>
                  <a:cubicBezTo>
                    <a:pt x="263" y="31"/>
                    <a:pt x="263" y="31"/>
                    <a:pt x="263" y="31"/>
                  </a:cubicBezTo>
                  <a:cubicBezTo>
                    <a:pt x="263" y="269"/>
                    <a:pt x="263" y="269"/>
                    <a:pt x="263" y="269"/>
                  </a:cubicBezTo>
                  <a:cubicBezTo>
                    <a:pt x="235" y="246"/>
                    <a:pt x="235" y="246"/>
                    <a:pt x="235" y="246"/>
                  </a:cubicBezTo>
                  <a:cubicBezTo>
                    <a:pt x="161" y="284"/>
                    <a:pt x="161" y="284"/>
                    <a:pt x="161" y="284"/>
                  </a:cubicBezTo>
                  <a:cubicBezTo>
                    <a:pt x="38" y="284"/>
                    <a:pt x="38" y="284"/>
                    <a:pt x="38" y="284"/>
                  </a:cubicBezTo>
                  <a:cubicBezTo>
                    <a:pt x="38" y="31"/>
                    <a:pt x="38" y="31"/>
                    <a:pt x="38" y="31"/>
                  </a:cubicBezTo>
                  <a:cubicBezTo>
                    <a:pt x="61" y="31"/>
                    <a:pt x="61" y="31"/>
                    <a:pt x="61" y="31"/>
                  </a:cubicBezTo>
                  <a:cubicBezTo>
                    <a:pt x="67" y="2"/>
                    <a:pt x="67" y="2"/>
                    <a:pt x="67" y="2"/>
                  </a:cubicBezTo>
                  <a:cubicBezTo>
                    <a:pt x="67" y="1"/>
                    <a:pt x="67" y="1"/>
                    <a:pt x="67" y="0"/>
                  </a:cubicBezTo>
                  <a:cubicBezTo>
                    <a:pt x="8" y="0"/>
                    <a:pt x="8" y="0"/>
                    <a:pt x="8" y="0"/>
                  </a:cubicBezTo>
                  <a:cubicBezTo>
                    <a:pt x="4" y="0"/>
                    <a:pt x="0" y="4"/>
                    <a:pt x="0" y="8"/>
                  </a:cubicBezTo>
                  <a:cubicBezTo>
                    <a:pt x="0" y="331"/>
                    <a:pt x="0" y="331"/>
                    <a:pt x="0" y="331"/>
                  </a:cubicBezTo>
                  <a:cubicBezTo>
                    <a:pt x="0" y="335"/>
                    <a:pt x="4" y="339"/>
                    <a:pt x="8" y="339"/>
                  </a:cubicBezTo>
                  <a:cubicBezTo>
                    <a:pt x="293" y="339"/>
                    <a:pt x="293" y="339"/>
                    <a:pt x="293" y="339"/>
                  </a:cubicBezTo>
                  <a:cubicBezTo>
                    <a:pt x="297" y="339"/>
                    <a:pt x="301" y="335"/>
                    <a:pt x="301" y="331"/>
                  </a:cubicBezTo>
                  <a:cubicBezTo>
                    <a:pt x="301" y="8"/>
                    <a:pt x="301" y="8"/>
                    <a:pt x="301" y="8"/>
                  </a:cubicBezTo>
                  <a:cubicBezTo>
                    <a:pt x="301" y="4"/>
                    <a:pt x="297" y="0"/>
                    <a:pt x="2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152" name="Group 151"/>
          <p:cNvGrpSpPr/>
          <p:nvPr/>
        </p:nvGrpSpPr>
        <p:grpSpPr>
          <a:xfrm>
            <a:off x="2895299" y="2547983"/>
            <a:ext cx="355949" cy="433006"/>
            <a:chOff x="696789" y="2453605"/>
            <a:chExt cx="356041" cy="433118"/>
          </a:xfrm>
        </p:grpSpPr>
        <p:sp>
          <p:nvSpPr>
            <p:cNvPr id="153" name="Freeform 6"/>
            <p:cNvSpPr>
              <a:spLocks noEditPoints="1"/>
            </p:cNvSpPr>
            <p:nvPr/>
          </p:nvSpPr>
          <p:spPr bwMode="auto">
            <a:xfrm>
              <a:off x="696789" y="2453605"/>
              <a:ext cx="356041" cy="433118"/>
            </a:xfrm>
            <a:custGeom>
              <a:avLst/>
              <a:gdLst>
                <a:gd name="T0" fmla="*/ 106 w 110"/>
                <a:gd name="T1" fmla="*/ 37 h 137"/>
                <a:gd name="T2" fmla="*/ 73 w 110"/>
                <a:gd name="T3" fmla="*/ 4 h 137"/>
                <a:gd name="T4" fmla="*/ 62 w 110"/>
                <a:gd name="T5" fmla="*/ 0 h 137"/>
                <a:gd name="T6" fmla="*/ 13 w 110"/>
                <a:gd name="T7" fmla="*/ 0 h 137"/>
                <a:gd name="T8" fmla="*/ 0 w 110"/>
                <a:gd name="T9" fmla="*/ 11 h 137"/>
                <a:gd name="T10" fmla="*/ 0 w 110"/>
                <a:gd name="T11" fmla="*/ 123 h 137"/>
                <a:gd name="T12" fmla="*/ 13 w 110"/>
                <a:gd name="T13" fmla="*/ 137 h 137"/>
                <a:gd name="T14" fmla="*/ 97 w 110"/>
                <a:gd name="T15" fmla="*/ 137 h 137"/>
                <a:gd name="T16" fmla="*/ 110 w 110"/>
                <a:gd name="T17" fmla="*/ 123 h 137"/>
                <a:gd name="T18" fmla="*/ 110 w 110"/>
                <a:gd name="T19" fmla="*/ 46 h 137"/>
                <a:gd name="T20" fmla="*/ 106 w 110"/>
                <a:gd name="T21" fmla="*/ 37 h 137"/>
                <a:gd name="T22" fmla="*/ 54 w 110"/>
                <a:gd name="T23" fmla="*/ 91 h 137"/>
                <a:gd name="T24" fmla="*/ 51 w 110"/>
                <a:gd name="T25" fmla="*/ 94 h 137"/>
                <a:gd name="T26" fmla="*/ 48 w 110"/>
                <a:gd name="T27" fmla="*/ 96 h 137"/>
                <a:gd name="T28" fmla="*/ 40 w 110"/>
                <a:gd name="T29" fmla="*/ 96 h 137"/>
                <a:gd name="T30" fmla="*/ 36 w 110"/>
                <a:gd name="T31" fmla="*/ 96 h 137"/>
                <a:gd name="T32" fmla="*/ 36 w 110"/>
                <a:gd name="T33" fmla="*/ 109 h 137"/>
                <a:gd name="T34" fmla="*/ 29 w 110"/>
                <a:gd name="T35" fmla="*/ 109 h 137"/>
                <a:gd name="T36" fmla="*/ 29 w 110"/>
                <a:gd name="T37" fmla="*/ 75 h 137"/>
                <a:gd name="T38" fmla="*/ 40 w 110"/>
                <a:gd name="T39" fmla="*/ 75 h 137"/>
                <a:gd name="T40" fmla="*/ 48 w 110"/>
                <a:gd name="T41" fmla="*/ 75 h 137"/>
                <a:gd name="T42" fmla="*/ 53 w 110"/>
                <a:gd name="T43" fmla="*/ 79 h 137"/>
                <a:gd name="T44" fmla="*/ 55 w 110"/>
                <a:gd name="T45" fmla="*/ 85 h 137"/>
                <a:gd name="T46" fmla="*/ 54 w 110"/>
                <a:gd name="T47" fmla="*/ 91 h 137"/>
                <a:gd name="T48" fmla="*/ 75 w 110"/>
                <a:gd name="T49" fmla="*/ 108 h 137"/>
                <a:gd name="T50" fmla="*/ 73 w 110"/>
                <a:gd name="T51" fmla="*/ 113 h 137"/>
                <a:gd name="T52" fmla="*/ 71 w 110"/>
                <a:gd name="T53" fmla="*/ 116 h 137"/>
                <a:gd name="T54" fmla="*/ 70 w 110"/>
                <a:gd name="T55" fmla="*/ 118 h 137"/>
                <a:gd name="T56" fmla="*/ 67 w 110"/>
                <a:gd name="T57" fmla="*/ 119 h 137"/>
                <a:gd name="T58" fmla="*/ 64 w 110"/>
                <a:gd name="T59" fmla="*/ 119 h 137"/>
                <a:gd name="T60" fmla="*/ 60 w 110"/>
                <a:gd name="T61" fmla="*/ 119 h 137"/>
                <a:gd name="T62" fmla="*/ 59 w 110"/>
                <a:gd name="T63" fmla="*/ 114 h 137"/>
                <a:gd name="T64" fmla="*/ 62 w 110"/>
                <a:gd name="T65" fmla="*/ 114 h 137"/>
                <a:gd name="T66" fmla="*/ 66 w 110"/>
                <a:gd name="T67" fmla="*/ 113 h 137"/>
                <a:gd name="T68" fmla="*/ 67 w 110"/>
                <a:gd name="T69" fmla="*/ 109 h 137"/>
                <a:gd name="T70" fmla="*/ 58 w 110"/>
                <a:gd name="T71" fmla="*/ 84 h 137"/>
                <a:gd name="T72" fmla="*/ 65 w 110"/>
                <a:gd name="T73" fmla="*/ 84 h 137"/>
                <a:gd name="T74" fmla="*/ 71 w 110"/>
                <a:gd name="T75" fmla="*/ 102 h 137"/>
                <a:gd name="T76" fmla="*/ 77 w 110"/>
                <a:gd name="T77" fmla="*/ 84 h 137"/>
                <a:gd name="T78" fmla="*/ 83 w 110"/>
                <a:gd name="T79" fmla="*/ 84 h 137"/>
                <a:gd name="T80" fmla="*/ 75 w 110"/>
                <a:gd name="T81" fmla="*/ 108 h 137"/>
                <a:gd name="T82" fmla="*/ 62 w 110"/>
                <a:gd name="T83" fmla="*/ 46 h 137"/>
                <a:gd name="T84" fmla="*/ 62 w 110"/>
                <a:gd name="T85" fmla="*/ 11 h 137"/>
                <a:gd name="T86" fmla="*/ 97 w 110"/>
                <a:gd name="T87" fmla="*/ 46 h 137"/>
                <a:gd name="T88" fmla="*/ 62 w 110"/>
                <a:gd name="T89" fmla="*/ 4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37">
                  <a:moveTo>
                    <a:pt x="106" y="37"/>
                  </a:moveTo>
                  <a:cubicBezTo>
                    <a:pt x="73" y="4"/>
                    <a:pt x="73" y="4"/>
                    <a:pt x="73" y="4"/>
                  </a:cubicBezTo>
                  <a:cubicBezTo>
                    <a:pt x="69" y="0"/>
                    <a:pt x="66" y="0"/>
                    <a:pt x="62" y="0"/>
                  </a:cubicBezTo>
                  <a:cubicBezTo>
                    <a:pt x="13" y="0"/>
                    <a:pt x="13" y="0"/>
                    <a:pt x="13" y="0"/>
                  </a:cubicBezTo>
                  <a:cubicBezTo>
                    <a:pt x="7" y="0"/>
                    <a:pt x="0" y="4"/>
                    <a:pt x="0" y="11"/>
                  </a:cubicBezTo>
                  <a:cubicBezTo>
                    <a:pt x="0" y="123"/>
                    <a:pt x="0" y="123"/>
                    <a:pt x="0" y="123"/>
                  </a:cubicBezTo>
                  <a:cubicBezTo>
                    <a:pt x="0" y="130"/>
                    <a:pt x="7" y="137"/>
                    <a:pt x="13" y="137"/>
                  </a:cubicBezTo>
                  <a:cubicBezTo>
                    <a:pt x="97" y="137"/>
                    <a:pt x="97" y="137"/>
                    <a:pt x="97" y="137"/>
                  </a:cubicBezTo>
                  <a:cubicBezTo>
                    <a:pt x="104" y="137"/>
                    <a:pt x="110" y="130"/>
                    <a:pt x="110" y="123"/>
                  </a:cubicBezTo>
                  <a:cubicBezTo>
                    <a:pt x="110" y="46"/>
                    <a:pt x="110" y="46"/>
                    <a:pt x="110" y="46"/>
                  </a:cubicBezTo>
                  <a:cubicBezTo>
                    <a:pt x="110" y="46"/>
                    <a:pt x="109" y="40"/>
                    <a:pt x="106" y="37"/>
                  </a:cubicBezTo>
                  <a:close/>
                  <a:moveTo>
                    <a:pt x="54" y="91"/>
                  </a:moveTo>
                  <a:cubicBezTo>
                    <a:pt x="53" y="92"/>
                    <a:pt x="52" y="93"/>
                    <a:pt x="51" y="94"/>
                  </a:cubicBezTo>
                  <a:cubicBezTo>
                    <a:pt x="50" y="95"/>
                    <a:pt x="49" y="95"/>
                    <a:pt x="48" y="96"/>
                  </a:cubicBezTo>
                  <a:cubicBezTo>
                    <a:pt x="46" y="96"/>
                    <a:pt x="44" y="96"/>
                    <a:pt x="40" y="96"/>
                  </a:cubicBezTo>
                  <a:cubicBezTo>
                    <a:pt x="36" y="96"/>
                    <a:pt x="36" y="96"/>
                    <a:pt x="36" y="96"/>
                  </a:cubicBezTo>
                  <a:cubicBezTo>
                    <a:pt x="36" y="109"/>
                    <a:pt x="36" y="109"/>
                    <a:pt x="36" y="109"/>
                  </a:cubicBezTo>
                  <a:cubicBezTo>
                    <a:pt x="29" y="109"/>
                    <a:pt x="29" y="109"/>
                    <a:pt x="29" y="109"/>
                  </a:cubicBezTo>
                  <a:cubicBezTo>
                    <a:pt x="29" y="75"/>
                    <a:pt x="29" y="75"/>
                    <a:pt x="29" y="75"/>
                  </a:cubicBezTo>
                  <a:cubicBezTo>
                    <a:pt x="40" y="75"/>
                    <a:pt x="40" y="75"/>
                    <a:pt x="40" y="75"/>
                  </a:cubicBezTo>
                  <a:cubicBezTo>
                    <a:pt x="44" y="75"/>
                    <a:pt x="47" y="75"/>
                    <a:pt x="48" y="75"/>
                  </a:cubicBezTo>
                  <a:cubicBezTo>
                    <a:pt x="50" y="76"/>
                    <a:pt x="52" y="77"/>
                    <a:pt x="53" y="79"/>
                  </a:cubicBezTo>
                  <a:cubicBezTo>
                    <a:pt x="55" y="80"/>
                    <a:pt x="55" y="83"/>
                    <a:pt x="55" y="85"/>
                  </a:cubicBezTo>
                  <a:cubicBezTo>
                    <a:pt x="55" y="87"/>
                    <a:pt x="55" y="89"/>
                    <a:pt x="54" y="91"/>
                  </a:cubicBezTo>
                  <a:close/>
                  <a:moveTo>
                    <a:pt x="75" y="108"/>
                  </a:moveTo>
                  <a:cubicBezTo>
                    <a:pt x="73" y="113"/>
                    <a:pt x="73" y="113"/>
                    <a:pt x="73" y="113"/>
                  </a:cubicBezTo>
                  <a:cubicBezTo>
                    <a:pt x="72" y="114"/>
                    <a:pt x="72" y="115"/>
                    <a:pt x="71" y="116"/>
                  </a:cubicBezTo>
                  <a:cubicBezTo>
                    <a:pt x="71" y="117"/>
                    <a:pt x="70" y="117"/>
                    <a:pt x="70" y="118"/>
                  </a:cubicBezTo>
                  <a:cubicBezTo>
                    <a:pt x="69" y="118"/>
                    <a:pt x="68" y="119"/>
                    <a:pt x="67" y="119"/>
                  </a:cubicBezTo>
                  <a:cubicBezTo>
                    <a:pt x="66" y="119"/>
                    <a:pt x="65" y="119"/>
                    <a:pt x="64" y="119"/>
                  </a:cubicBezTo>
                  <a:cubicBezTo>
                    <a:pt x="62" y="119"/>
                    <a:pt x="61" y="119"/>
                    <a:pt x="60" y="119"/>
                  </a:cubicBezTo>
                  <a:cubicBezTo>
                    <a:pt x="59" y="114"/>
                    <a:pt x="59" y="114"/>
                    <a:pt x="59" y="114"/>
                  </a:cubicBezTo>
                  <a:cubicBezTo>
                    <a:pt x="60" y="114"/>
                    <a:pt x="61" y="114"/>
                    <a:pt x="62" y="114"/>
                  </a:cubicBezTo>
                  <a:cubicBezTo>
                    <a:pt x="64" y="114"/>
                    <a:pt x="65" y="114"/>
                    <a:pt x="66" y="113"/>
                  </a:cubicBezTo>
                  <a:cubicBezTo>
                    <a:pt x="66" y="112"/>
                    <a:pt x="67" y="111"/>
                    <a:pt x="67" y="109"/>
                  </a:cubicBezTo>
                  <a:cubicBezTo>
                    <a:pt x="58" y="84"/>
                    <a:pt x="58" y="84"/>
                    <a:pt x="58" y="84"/>
                  </a:cubicBezTo>
                  <a:cubicBezTo>
                    <a:pt x="65" y="84"/>
                    <a:pt x="65" y="84"/>
                    <a:pt x="65" y="84"/>
                  </a:cubicBezTo>
                  <a:cubicBezTo>
                    <a:pt x="71" y="102"/>
                    <a:pt x="71" y="102"/>
                    <a:pt x="71" y="102"/>
                  </a:cubicBezTo>
                  <a:cubicBezTo>
                    <a:pt x="77" y="84"/>
                    <a:pt x="77" y="84"/>
                    <a:pt x="77" y="84"/>
                  </a:cubicBezTo>
                  <a:cubicBezTo>
                    <a:pt x="83" y="84"/>
                    <a:pt x="83" y="84"/>
                    <a:pt x="83" y="84"/>
                  </a:cubicBezTo>
                  <a:lnTo>
                    <a:pt x="75" y="108"/>
                  </a:lnTo>
                  <a:close/>
                  <a:moveTo>
                    <a:pt x="62" y="46"/>
                  </a:moveTo>
                  <a:cubicBezTo>
                    <a:pt x="62" y="11"/>
                    <a:pt x="62" y="11"/>
                    <a:pt x="62" y="11"/>
                  </a:cubicBezTo>
                  <a:cubicBezTo>
                    <a:pt x="97" y="46"/>
                    <a:pt x="97" y="46"/>
                    <a:pt x="97" y="46"/>
                  </a:cubicBezTo>
                  <a:cubicBezTo>
                    <a:pt x="62" y="46"/>
                    <a:pt x="62" y="46"/>
                    <a:pt x="62" y="4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dirty="0">
                <a:solidFill>
                  <a:prstClr val="black"/>
                </a:solidFill>
              </a:endParaRPr>
            </a:p>
          </p:txBody>
        </p:sp>
        <p:sp>
          <p:nvSpPr>
            <p:cNvPr id="154" name="Rectangle 153"/>
            <p:cNvSpPr/>
            <p:nvPr/>
          </p:nvSpPr>
          <p:spPr>
            <a:xfrm>
              <a:off x="787125" y="2661418"/>
              <a:ext cx="203488" cy="179715"/>
            </a:xfrm>
            <a:prstGeom prst="rect">
              <a:avLst/>
            </a:prstGeom>
            <a:solidFill>
              <a:srgbClr val="AFAFAF"/>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grpSp>
        <p:nvGrpSpPr>
          <p:cNvPr id="155" name="Group 154"/>
          <p:cNvGrpSpPr/>
          <p:nvPr/>
        </p:nvGrpSpPr>
        <p:grpSpPr>
          <a:xfrm>
            <a:off x="2922943" y="1952533"/>
            <a:ext cx="386578" cy="438041"/>
            <a:chOff x="-1425862" y="3911366"/>
            <a:chExt cx="386679" cy="438155"/>
          </a:xfrm>
        </p:grpSpPr>
        <p:grpSp>
          <p:nvGrpSpPr>
            <p:cNvPr id="156" name="Group 155"/>
            <p:cNvGrpSpPr/>
            <p:nvPr/>
          </p:nvGrpSpPr>
          <p:grpSpPr>
            <a:xfrm>
              <a:off x="-1425862" y="4000869"/>
              <a:ext cx="386679" cy="348652"/>
              <a:chOff x="-1425862" y="4000869"/>
              <a:chExt cx="386679" cy="348652"/>
            </a:xfrm>
          </p:grpSpPr>
          <p:sp>
            <p:nvSpPr>
              <p:cNvPr id="159" name="Freeform 14"/>
              <p:cNvSpPr>
                <a:spLocks noChangeAspect="1" noEditPoints="1"/>
              </p:cNvSpPr>
              <p:nvPr/>
            </p:nvSpPr>
            <p:spPr bwMode="auto">
              <a:xfrm>
                <a:off x="-1425862" y="4000869"/>
                <a:ext cx="386679" cy="348652"/>
              </a:xfrm>
              <a:custGeom>
                <a:avLst/>
                <a:gdLst>
                  <a:gd name="T0" fmla="*/ 198 w 308"/>
                  <a:gd name="T1" fmla="*/ 305 h 305"/>
                  <a:gd name="T2" fmla="*/ 275 w 308"/>
                  <a:gd name="T3" fmla="*/ 281 h 305"/>
                  <a:gd name="T4" fmla="*/ 275 w 308"/>
                  <a:gd name="T5" fmla="*/ 83 h 305"/>
                  <a:gd name="T6" fmla="*/ 300 w 308"/>
                  <a:gd name="T7" fmla="*/ 52 h 305"/>
                  <a:gd name="T8" fmla="*/ 231 w 308"/>
                  <a:gd name="T9" fmla="*/ 52 h 305"/>
                  <a:gd name="T10" fmla="*/ 198 w 308"/>
                  <a:gd name="T11" fmla="*/ 97 h 305"/>
                  <a:gd name="T12" fmla="*/ 155 w 308"/>
                  <a:gd name="T13" fmla="*/ 52 h 305"/>
                  <a:gd name="T14" fmla="*/ 0 w 308"/>
                  <a:gd name="T15" fmla="*/ 22 h 305"/>
                  <a:gd name="T16" fmla="*/ 55 w 308"/>
                  <a:gd name="T17" fmla="*/ 68 h 305"/>
                  <a:gd name="T18" fmla="*/ 55 w 308"/>
                  <a:gd name="T19" fmla="*/ 266 h 305"/>
                  <a:gd name="T20" fmla="*/ 198 w 308"/>
                  <a:gd name="T21" fmla="*/ 305 h 305"/>
                  <a:gd name="T22" fmla="*/ 80 w 308"/>
                  <a:gd name="T23" fmla="*/ 179 h 305"/>
                  <a:gd name="T24" fmla="*/ 130 w 308"/>
                  <a:gd name="T25" fmla="*/ 127 h 305"/>
                  <a:gd name="T26" fmla="*/ 178 w 308"/>
                  <a:gd name="T27" fmla="*/ 182 h 305"/>
                  <a:gd name="T28" fmla="*/ 128 w 308"/>
                  <a:gd name="T29" fmla="*/ 234 h 305"/>
                  <a:gd name="T30" fmla="*/ 80 w 308"/>
                  <a:gd name="T31" fmla="*/ 179 h 305"/>
                  <a:gd name="T32" fmla="*/ 160 w 308"/>
                  <a:gd name="T33" fmla="*/ 45 h 305"/>
                  <a:gd name="T34" fmla="*/ 198 w 308"/>
                  <a:gd name="T35" fmla="*/ 84 h 305"/>
                  <a:gd name="T36" fmla="*/ 227 w 308"/>
                  <a:gd name="T37" fmla="*/ 45 h 305"/>
                  <a:gd name="T38" fmla="*/ 287 w 308"/>
                  <a:gd name="T39" fmla="*/ 45 h 305"/>
                  <a:gd name="T40" fmla="*/ 308 w 308"/>
                  <a:gd name="T41" fmla="*/ 14 h 305"/>
                  <a:gd name="T42" fmla="*/ 115 w 308"/>
                  <a:gd name="T43" fmla="*/ 0 h 305"/>
                  <a:gd name="T44" fmla="*/ 94 w 308"/>
                  <a:gd name="T45" fmla="*/ 33 h 305"/>
                  <a:gd name="T46" fmla="*/ 76 w 308"/>
                  <a:gd name="T47" fmla="*/ 5 h 305"/>
                  <a:gd name="T48" fmla="*/ 22 w 308"/>
                  <a:gd name="T49" fmla="*/ 4 h 305"/>
                  <a:gd name="T50" fmla="*/ 34 w 308"/>
                  <a:gd name="T51" fmla="*/ 23 h 305"/>
                  <a:gd name="T52" fmla="*/ 160 w 308"/>
                  <a:gd name="T53" fmla="*/ 4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8" h="305">
                    <a:moveTo>
                      <a:pt x="198" y="305"/>
                    </a:moveTo>
                    <a:cubicBezTo>
                      <a:pt x="275" y="281"/>
                      <a:pt x="275" y="281"/>
                      <a:pt x="275" y="281"/>
                    </a:cubicBezTo>
                    <a:cubicBezTo>
                      <a:pt x="275" y="83"/>
                      <a:pt x="275" y="83"/>
                      <a:pt x="275" y="83"/>
                    </a:cubicBezTo>
                    <a:cubicBezTo>
                      <a:pt x="300" y="52"/>
                      <a:pt x="300" y="52"/>
                      <a:pt x="300" y="52"/>
                    </a:cubicBezTo>
                    <a:cubicBezTo>
                      <a:pt x="231" y="52"/>
                      <a:pt x="231" y="52"/>
                      <a:pt x="231" y="52"/>
                    </a:cubicBezTo>
                    <a:cubicBezTo>
                      <a:pt x="198" y="97"/>
                      <a:pt x="198" y="97"/>
                      <a:pt x="198" y="97"/>
                    </a:cubicBezTo>
                    <a:cubicBezTo>
                      <a:pt x="155" y="52"/>
                      <a:pt x="155" y="52"/>
                      <a:pt x="155" y="52"/>
                    </a:cubicBezTo>
                    <a:cubicBezTo>
                      <a:pt x="0" y="22"/>
                      <a:pt x="0" y="22"/>
                      <a:pt x="0" y="22"/>
                    </a:cubicBezTo>
                    <a:cubicBezTo>
                      <a:pt x="55" y="68"/>
                      <a:pt x="55" y="68"/>
                      <a:pt x="55" y="68"/>
                    </a:cubicBezTo>
                    <a:cubicBezTo>
                      <a:pt x="55" y="266"/>
                      <a:pt x="55" y="266"/>
                      <a:pt x="55" y="266"/>
                    </a:cubicBezTo>
                    <a:lnTo>
                      <a:pt x="198" y="305"/>
                    </a:lnTo>
                    <a:close/>
                    <a:moveTo>
                      <a:pt x="80" y="179"/>
                    </a:moveTo>
                    <a:cubicBezTo>
                      <a:pt x="81" y="149"/>
                      <a:pt x="103" y="126"/>
                      <a:pt x="130" y="127"/>
                    </a:cubicBezTo>
                    <a:cubicBezTo>
                      <a:pt x="157" y="128"/>
                      <a:pt x="179" y="153"/>
                      <a:pt x="178" y="182"/>
                    </a:cubicBezTo>
                    <a:cubicBezTo>
                      <a:pt x="178" y="212"/>
                      <a:pt x="155" y="235"/>
                      <a:pt x="128" y="234"/>
                    </a:cubicBezTo>
                    <a:cubicBezTo>
                      <a:pt x="101" y="233"/>
                      <a:pt x="80" y="208"/>
                      <a:pt x="80" y="179"/>
                    </a:cubicBezTo>
                    <a:close/>
                    <a:moveTo>
                      <a:pt x="160" y="45"/>
                    </a:moveTo>
                    <a:cubicBezTo>
                      <a:pt x="198" y="84"/>
                      <a:pt x="198" y="84"/>
                      <a:pt x="198" y="84"/>
                    </a:cubicBezTo>
                    <a:cubicBezTo>
                      <a:pt x="227" y="45"/>
                      <a:pt x="227" y="45"/>
                      <a:pt x="227" y="45"/>
                    </a:cubicBezTo>
                    <a:cubicBezTo>
                      <a:pt x="287" y="45"/>
                      <a:pt x="287" y="45"/>
                      <a:pt x="287" y="45"/>
                    </a:cubicBezTo>
                    <a:cubicBezTo>
                      <a:pt x="308" y="14"/>
                      <a:pt x="308" y="14"/>
                      <a:pt x="308" y="14"/>
                    </a:cubicBezTo>
                    <a:cubicBezTo>
                      <a:pt x="115" y="0"/>
                      <a:pt x="115" y="0"/>
                      <a:pt x="115" y="0"/>
                    </a:cubicBezTo>
                    <a:cubicBezTo>
                      <a:pt x="94" y="33"/>
                      <a:pt x="94" y="33"/>
                      <a:pt x="94" y="33"/>
                    </a:cubicBezTo>
                    <a:cubicBezTo>
                      <a:pt x="76" y="5"/>
                      <a:pt x="76" y="5"/>
                      <a:pt x="76" y="5"/>
                    </a:cubicBezTo>
                    <a:cubicBezTo>
                      <a:pt x="22" y="4"/>
                      <a:pt x="22" y="4"/>
                      <a:pt x="22" y="4"/>
                    </a:cubicBezTo>
                    <a:cubicBezTo>
                      <a:pt x="34" y="23"/>
                      <a:pt x="34" y="23"/>
                      <a:pt x="34" y="23"/>
                    </a:cubicBezTo>
                    <a:lnTo>
                      <a:pt x="160" y="45"/>
                    </a:lnTo>
                    <a:close/>
                  </a:path>
                </a:pathLst>
              </a:custGeom>
              <a:solidFill>
                <a:schemeClr val="bg2"/>
              </a:solidFill>
              <a:ln>
                <a:no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60" name="Rounded Rectangle 159"/>
              <p:cNvSpPr/>
              <p:nvPr/>
            </p:nvSpPr>
            <p:spPr>
              <a:xfrm>
                <a:off x="-1334726" y="4133850"/>
                <a:ext cx="150631" cy="159587"/>
              </a:xfrm>
              <a:prstGeom prst="roundRect">
                <a:avLst/>
              </a:prstGeom>
              <a:solidFill>
                <a:srgbClr val="AFAFAF"/>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sp>
          <p:nvSpPr>
            <p:cNvPr id="157" name="Freeform 156"/>
            <p:cNvSpPr/>
            <p:nvPr/>
          </p:nvSpPr>
          <p:spPr>
            <a:xfrm rot="212793">
              <a:off x="-1317186" y="3911366"/>
              <a:ext cx="226150" cy="129350"/>
            </a:xfrm>
            <a:custGeom>
              <a:avLst/>
              <a:gdLst>
                <a:gd name="connsiteX0" fmla="*/ 103892 w 226150"/>
                <a:gd name="connsiteY0" fmla="*/ 185 h 129350"/>
                <a:gd name="connsiteX1" fmla="*/ 214051 w 226150"/>
                <a:gd name="connsiteY1" fmla="*/ 77289 h 129350"/>
                <a:gd name="connsiteX2" fmla="*/ 226150 w 226150"/>
                <a:gd name="connsiteY2" fmla="*/ 129350 h 129350"/>
                <a:gd name="connsiteX3" fmla="*/ 145720 w 226150"/>
                <a:gd name="connsiteY3" fmla="*/ 129350 h 129350"/>
                <a:gd name="connsiteX4" fmla="*/ 136974 w 226150"/>
                <a:gd name="connsiteY4" fmla="*/ 108304 h 129350"/>
                <a:gd name="connsiteX5" fmla="*/ 113682 w 226150"/>
                <a:gd name="connsiteY5" fmla="*/ 98459 h 129350"/>
                <a:gd name="connsiteX6" fmla="*/ 91784 w 226150"/>
                <a:gd name="connsiteY6" fmla="*/ 111105 h 129350"/>
                <a:gd name="connsiteX7" fmla="*/ 86734 w 226150"/>
                <a:gd name="connsiteY7" fmla="*/ 129350 h 129350"/>
                <a:gd name="connsiteX8" fmla="*/ 0 w 226150"/>
                <a:gd name="connsiteY8" fmla="*/ 129350 h 129350"/>
                <a:gd name="connsiteX9" fmla="*/ 4098 w 226150"/>
                <a:gd name="connsiteY9" fmla="*/ 90302 h 129350"/>
                <a:gd name="connsiteX10" fmla="*/ 103892 w 226150"/>
                <a:gd name="connsiteY10" fmla="*/ 185 h 1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150" h="129350">
                  <a:moveTo>
                    <a:pt x="103892" y="185"/>
                  </a:moveTo>
                  <a:cubicBezTo>
                    <a:pt x="151083" y="-2740"/>
                    <a:pt x="193710" y="29227"/>
                    <a:pt x="214051" y="77289"/>
                  </a:cubicBezTo>
                  <a:lnTo>
                    <a:pt x="226150" y="129350"/>
                  </a:lnTo>
                  <a:lnTo>
                    <a:pt x="145720" y="129350"/>
                  </a:lnTo>
                  <a:lnTo>
                    <a:pt x="136974" y="108304"/>
                  </a:lnTo>
                  <a:cubicBezTo>
                    <a:pt x="130760" y="101714"/>
                    <a:pt x="122506" y="97912"/>
                    <a:pt x="113682" y="98459"/>
                  </a:cubicBezTo>
                  <a:cubicBezTo>
                    <a:pt x="104858" y="99006"/>
                    <a:pt x="97136" y="103798"/>
                    <a:pt x="91784" y="111105"/>
                  </a:cubicBezTo>
                  <a:lnTo>
                    <a:pt x="86734" y="129350"/>
                  </a:lnTo>
                  <a:lnTo>
                    <a:pt x="0" y="129350"/>
                  </a:lnTo>
                  <a:lnTo>
                    <a:pt x="4098" y="90302"/>
                  </a:lnTo>
                  <a:cubicBezTo>
                    <a:pt x="18348" y="40096"/>
                    <a:pt x="56701" y="3110"/>
                    <a:pt x="103892" y="185"/>
                  </a:cubicBezTo>
                  <a:close/>
                </a:path>
              </a:pathLst>
            </a:custGeom>
            <a:solidFill>
              <a:srgbClr val="AFAFAF"/>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158" name="Oval 157"/>
            <p:cNvSpPr/>
            <p:nvPr/>
          </p:nvSpPr>
          <p:spPr>
            <a:xfrm>
              <a:off x="-1237105" y="3990686"/>
              <a:ext cx="53010" cy="76673"/>
            </a:xfrm>
            <a:prstGeom prst="ellipse">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grpSp>
        <p:nvGrpSpPr>
          <p:cNvPr id="161" name="Group 160"/>
          <p:cNvGrpSpPr/>
          <p:nvPr/>
        </p:nvGrpSpPr>
        <p:grpSpPr>
          <a:xfrm>
            <a:off x="4142133" y="2353483"/>
            <a:ext cx="1009932" cy="1017777"/>
            <a:chOff x="1945154" y="2366091"/>
            <a:chExt cx="1010194" cy="1018043"/>
          </a:xfrm>
        </p:grpSpPr>
        <p:grpSp>
          <p:nvGrpSpPr>
            <p:cNvPr id="162" name="Group 161"/>
            <p:cNvGrpSpPr/>
            <p:nvPr/>
          </p:nvGrpSpPr>
          <p:grpSpPr>
            <a:xfrm>
              <a:off x="1945154" y="2373940"/>
              <a:ext cx="1010194" cy="1010194"/>
              <a:chOff x="48031" y="3476185"/>
              <a:chExt cx="1010194" cy="1010194"/>
            </a:xfrm>
          </p:grpSpPr>
          <p:sp>
            <p:nvSpPr>
              <p:cNvPr id="185" name="Oval 184"/>
              <p:cNvSpPr/>
              <p:nvPr/>
            </p:nvSpPr>
            <p:spPr>
              <a:xfrm>
                <a:off x="48031" y="3476185"/>
                <a:ext cx="1010194" cy="1010194"/>
              </a:xfrm>
              <a:prstGeom prst="ellipse">
                <a:avLst/>
              </a:prstGeom>
              <a:solidFill>
                <a:schemeClr val="accent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186" name="TextBox 185"/>
              <p:cNvSpPr txBox="1"/>
              <p:nvPr/>
            </p:nvSpPr>
            <p:spPr>
              <a:xfrm>
                <a:off x="256412" y="4088576"/>
                <a:ext cx="593586" cy="338642"/>
              </a:xfrm>
              <a:prstGeom prst="rect">
                <a:avLst/>
              </a:prstGeom>
              <a:noFill/>
            </p:spPr>
            <p:txBody>
              <a:bodyPr wrap="none" rtlCol="0">
                <a:spAutoFit/>
              </a:bodyPr>
              <a:lstStyle/>
              <a:p>
                <a:pPr defTabSz="457200"/>
                <a:r>
                  <a:rPr lang="en-US" sz="1600" dirty="0">
                    <a:solidFill>
                      <a:srgbClr val="FFFFFF"/>
                    </a:solidFill>
                  </a:rPr>
                  <a:t>VNF</a:t>
                </a:r>
              </a:p>
            </p:txBody>
          </p:sp>
          <p:sp>
            <p:nvSpPr>
              <p:cNvPr id="187" name="Freeform 30"/>
              <p:cNvSpPr>
                <a:spLocks noEditPoints="1"/>
              </p:cNvSpPr>
              <p:nvPr/>
            </p:nvSpPr>
            <p:spPr bwMode="auto">
              <a:xfrm>
                <a:off x="123584" y="3916403"/>
                <a:ext cx="173163" cy="220334"/>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defTabSz="913955"/>
                <a:endParaRPr lang="en-US" sz="1700">
                  <a:solidFill>
                    <a:srgbClr val="000000"/>
                  </a:solidFill>
                </a:endParaRPr>
              </a:p>
            </p:txBody>
          </p:sp>
          <p:grpSp>
            <p:nvGrpSpPr>
              <p:cNvPr id="188" name="Group 187"/>
              <p:cNvGrpSpPr/>
              <p:nvPr/>
            </p:nvGrpSpPr>
            <p:grpSpPr>
              <a:xfrm>
                <a:off x="751275" y="3966099"/>
                <a:ext cx="235707" cy="182242"/>
                <a:chOff x="5759450" y="569913"/>
                <a:chExt cx="804863" cy="622299"/>
              </a:xfrm>
              <a:solidFill>
                <a:schemeClr val="bg1"/>
              </a:solidFill>
            </p:grpSpPr>
            <p:sp>
              <p:nvSpPr>
                <p:cNvPr id="200" name="Freeform 46"/>
                <p:cNvSpPr>
                  <a:spLocks/>
                </p:cNvSpPr>
                <p:nvPr/>
              </p:nvSpPr>
              <p:spPr bwMode="auto">
                <a:xfrm>
                  <a:off x="5829300" y="569913"/>
                  <a:ext cx="665163" cy="185737"/>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01" name="Freeform 47"/>
                <p:cNvSpPr>
                  <a:spLocks/>
                </p:cNvSpPr>
                <p:nvPr/>
              </p:nvSpPr>
              <p:spPr bwMode="auto">
                <a:xfrm>
                  <a:off x="5759450" y="784225"/>
                  <a:ext cx="804863" cy="407987"/>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189" name="Group 188"/>
              <p:cNvGrpSpPr/>
              <p:nvPr/>
            </p:nvGrpSpPr>
            <p:grpSpPr>
              <a:xfrm>
                <a:off x="696789" y="3676041"/>
                <a:ext cx="172935" cy="218559"/>
                <a:chOff x="8751888" y="5773738"/>
                <a:chExt cx="631825" cy="798513"/>
              </a:xfrm>
              <a:solidFill>
                <a:schemeClr val="bg1"/>
              </a:solidFill>
            </p:grpSpPr>
            <p:sp>
              <p:nvSpPr>
                <p:cNvPr id="194" name="Freeform 69"/>
                <p:cNvSpPr>
                  <a:spLocks noEditPoints="1"/>
                </p:cNvSpPr>
                <p:nvPr/>
              </p:nvSpPr>
              <p:spPr bwMode="auto">
                <a:xfrm>
                  <a:off x="8896350" y="5773738"/>
                  <a:ext cx="341313" cy="195263"/>
                </a:xfrm>
                <a:custGeom>
                  <a:avLst/>
                  <a:gdLst>
                    <a:gd name="T0" fmla="*/ 161 w 162"/>
                    <a:gd name="T1" fmla="*/ 82 h 93"/>
                    <a:gd name="T2" fmla="*/ 153 w 162"/>
                    <a:gd name="T3" fmla="*/ 45 h 93"/>
                    <a:gd name="T4" fmla="*/ 139 w 162"/>
                    <a:gd name="T5" fmla="*/ 34 h 93"/>
                    <a:gd name="T6" fmla="*/ 124 w 162"/>
                    <a:gd name="T7" fmla="*/ 34 h 93"/>
                    <a:gd name="T8" fmla="*/ 81 w 162"/>
                    <a:gd name="T9" fmla="*/ 0 h 93"/>
                    <a:gd name="T10" fmla="*/ 39 w 162"/>
                    <a:gd name="T11" fmla="*/ 34 h 93"/>
                    <a:gd name="T12" fmla="*/ 24 w 162"/>
                    <a:gd name="T13" fmla="*/ 34 h 93"/>
                    <a:gd name="T14" fmla="*/ 9 w 162"/>
                    <a:gd name="T15" fmla="*/ 45 h 93"/>
                    <a:gd name="T16" fmla="*/ 2 w 162"/>
                    <a:gd name="T17" fmla="*/ 82 h 93"/>
                    <a:gd name="T18" fmla="*/ 11 w 162"/>
                    <a:gd name="T19" fmla="*/ 93 h 93"/>
                    <a:gd name="T20" fmla="*/ 151 w 162"/>
                    <a:gd name="T21" fmla="*/ 93 h 93"/>
                    <a:gd name="T22" fmla="*/ 161 w 162"/>
                    <a:gd name="T23" fmla="*/ 82 h 93"/>
                    <a:gd name="T24" fmla="*/ 81 w 162"/>
                    <a:gd name="T25" fmla="*/ 65 h 93"/>
                    <a:gd name="T26" fmla="*/ 60 w 162"/>
                    <a:gd name="T27" fmla="*/ 44 h 93"/>
                    <a:gd name="T28" fmla="*/ 81 w 162"/>
                    <a:gd name="T29" fmla="*/ 23 h 93"/>
                    <a:gd name="T30" fmla="*/ 102 w 162"/>
                    <a:gd name="T31" fmla="*/ 44 h 93"/>
                    <a:gd name="T32" fmla="*/ 81 w 162"/>
                    <a:gd name="T33" fmla="*/ 6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93">
                      <a:moveTo>
                        <a:pt x="161" y="82"/>
                      </a:moveTo>
                      <a:cubicBezTo>
                        <a:pt x="153" y="45"/>
                        <a:pt x="153" y="45"/>
                        <a:pt x="153" y="45"/>
                      </a:cubicBezTo>
                      <a:cubicBezTo>
                        <a:pt x="152" y="39"/>
                        <a:pt x="145" y="34"/>
                        <a:pt x="139" y="34"/>
                      </a:cubicBezTo>
                      <a:cubicBezTo>
                        <a:pt x="124" y="34"/>
                        <a:pt x="124" y="34"/>
                        <a:pt x="124" y="34"/>
                      </a:cubicBezTo>
                      <a:cubicBezTo>
                        <a:pt x="119" y="15"/>
                        <a:pt x="102" y="0"/>
                        <a:pt x="81" y="0"/>
                      </a:cubicBezTo>
                      <a:cubicBezTo>
                        <a:pt x="61" y="0"/>
                        <a:pt x="43" y="15"/>
                        <a:pt x="39" y="34"/>
                      </a:cubicBezTo>
                      <a:cubicBezTo>
                        <a:pt x="24" y="34"/>
                        <a:pt x="24" y="34"/>
                        <a:pt x="24" y="34"/>
                      </a:cubicBezTo>
                      <a:cubicBezTo>
                        <a:pt x="17" y="34"/>
                        <a:pt x="11" y="39"/>
                        <a:pt x="9" y="45"/>
                      </a:cubicBezTo>
                      <a:cubicBezTo>
                        <a:pt x="2" y="82"/>
                        <a:pt x="2" y="82"/>
                        <a:pt x="2" y="82"/>
                      </a:cubicBezTo>
                      <a:cubicBezTo>
                        <a:pt x="0" y="88"/>
                        <a:pt x="5" y="93"/>
                        <a:pt x="11" y="93"/>
                      </a:cubicBezTo>
                      <a:cubicBezTo>
                        <a:pt x="151" y="93"/>
                        <a:pt x="151" y="93"/>
                        <a:pt x="151" y="93"/>
                      </a:cubicBezTo>
                      <a:cubicBezTo>
                        <a:pt x="158" y="93"/>
                        <a:pt x="162" y="88"/>
                        <a:pt x="161" y="82"/>
                      </a:cubicBezTo>
                      <a:close/>
                      <a:moveTo>
                        <a:pt x="81" y="65"/>
                      </a:moveTo>
                      <a:cubicBezTo>
                        <a:pt x="70" y="65"/>
                        <a:pt x="60" y="55"/>
                        <a:pt x="60" y="44"/>
                      </a:cubicBezTo>
                      <a:cubicBezTo>
                        <a:pt x="60" y="32"/>
                        <a:pt x="70" y="23"/>
                        <a:pt x="81" y="23"/>
                      </a:cubicBezTo>
                      <a:cubicBezTo>
                        <a:pt x="93" y="23"/>
                        <a:pt x="102" y="32"/>
                        <a:pt x="102" y="44"/>
                      </a:cubicBezTo>
                      <a:cubicBezTo>
                        <a:pt x="102" y="55"/>
                        <a:pt x="93" y="65"/>
                        <a:pt x="8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95" name="Rectangle 70"/>
                <p:cNvSpPr>
                  <a:spLocks noChangeArrowheads="1"/>
                </p:cNvSpPr>
                <p:nvPr/>
              </p:nvSpPr>
              <p:spPr bwMode="auto">
                <a:xfrm>
                  <a:off x="8945563" y="6157913"/>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96" name="Rectangle 71"/>
                <p:cNvSpPr>
                  <a:spLocks noChangeArrowheads="1"/>
                </p:cNvSpPr>
                <p:nvPr/>
              </p:nvSpPr>
              <p:spPr bwMode="auto">
                <a:xfrm>
                  <a:off x="8945563" y="6072188"/>
                  <a:ext cx="2428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97" name="Rectangle 72"/>
                <p:cNvSpPr>
                  <a:spLocks noChangeArrowheads="1"/>
                </p:cNvSpPr>
                <p:nvPr/>
              </p:nvSpPr>
              <p:spPr bwMode="auto">
                <a:xfrm>
                  <a:off x="8945563" y="6242050"/>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98" name="Rectangle 73"/>
                <p:cNvSpPr>
                  <a:spLocks noChangeArrowheads="1"/>
                </p:cNvSpPr>
                <p:nvPr/>
              </p:nvSpPr>
              <p:spPr bwMode="auto">
                <a:xfrm>
                  <a:off x="8945563" y="6326188"/>
                  <a:ext cx="1682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99" name="Freeform 74"/>
                <p:cNvSpPr>
                  <a:spLocks/>
                </p:cNvSpPr>
                <p:nvPr/>
              </p:nvSpPr>
              <p:spPr bwMode="auto">
                <a:xfrm>
                  <a:off x="8751888" y="5859463"/>
                  <a:ext cx="631825" cy="712788"/>
                </a:xfrm>
                <a:custGeom>
                  <a:avLst/>
                  <a:gdLst>
                    <a:gd name="T0" fmla="*/ 293 w 301"/>
                    <a:gd name="T1" fmla="*/ 0 h 339"/>
                    <a:gd name="T2" fmla="*/ 233 w 301"/>
                    <a:gd name="T3" fmla="*/ 0 h 339"/>
                    <a:gd name="T4" fmla="*/ 234 w 301"/>
                    <a:gd name="T5" fmla="*/ 2 h 339"/>
                    <a:gd name="T6" fmla="*/ 240 w 301"/>
                    <a:gd name="T7" fmla="*/ 31 h 339"/>
                    <a:gd name="T8" fmla="*/ 263 w 301"/>
                    <a:gd name="T9" fmla="*/ 31 h 339"/>
                    <a:gd name="T10" fmla="*/ 263 w 301"/>
                    <a:gd name="T11" fmla="*/ 269 h 339"/>
                    <a:gd name="T12" fmla="*/ 235 w 301"/>
                    <a:gd name="T13" fmla="*/ 246 h 339"/>
                    <a:gd name="T14" fmla="*/ 161 w 301"/>
                    <a:gd name="T15" fmla="*/ 284 h 339"/>
                    <a:gd name="T16" fmla="*/ 38 w 301"/>
                    <a:gd name="T17" fmla="*/ 284 h 339"/>
                    <a:gd name="T18" fmla="*/ 38 w 301"/>
                    <a:gd name="T19" fmla="*/ 31 h 339"/>
                    <a:gd name="T20" fmla="*/ 61 w 301"/>
                    <a:gd name="T21" fmla="*/ 31 h 339"/>
                    <a:gd name="T22" fmla="*/ 67 w 301"/>
                    <a:gd name="T23" fmla="*/ 2 h 339"/>
                    <a:gd name="T24" fmla="*/ 67 w 301"/>
                    <a:gd name="T25" fmla="*/ 0 h 339"/>
                    <a:gd name="T26" fmla="*/ 8 w 301"/>
                    <a:gd name="T27" fmla="*/ 0 h 339"/>
                    <a:gd name="T28" fmla="*/ 0 w 301"/>
                    <a:gd name="T29" fmla="*/ 8 h 339"/>
                    <a:gd name="T30" fmla="*/ 0 w 301"/>
                    <a:gd name="T31" fmla="*/ 331 h 339"/>
                    <a:gd name="T32" fmla="*/ 8 w 301"/>
                    <a:gd name="T33" fmla="*/ 339 h 339"/>
                    <a:gd name="T34" fmla="*/ 293 w 301"/>
                    <a:gd name="T35" fmla="*/ 339 h 339"/>
                    <a:gd name="T36" fmla="*/ 301 w 301"/>
                    <a:gd name="T37" fmla="*/ 331 h 339"/>
                    <a:gd name="T38" fmla="*/ 301 w 301"/>
                    <a:gd name="T39" fmla="*/ 8 h 339"/>
                    <a:gd name="T40" fmla="*/ 293 w 301"/>
                    <a:gd name="T41"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1" h="339">
                      <a:moveTo>
                        <a:pt x="293" y="0"/>
                      </a:moveTo>
                      <a:cubicBezTo>
                        <a:pt x="233" y="0"/>
                        <a:pt x="233" y="0"/>
                        <a:pt x="233" y="0"/>
                      </a:cubicBezTo>
                      <a:cubicBezTo>
                        <a:pt x="233" y="1"/>
                        <a:pt x="234" y="1"/>
                        <a:pt x="234" y="2"/>
                      </a:cubicBezTo>
                      <a:cubicBezTo>
                        <a:pt x="240" y="31"/>
                        <a:pt x="240" y="31"/>
                        <a:pt x="240" y="31"/>
                      </a:cubicBezTo>
                      <a:cubicBezTo>
                        <a:pt x="263" y="31"/>
                        <a:pt x="263" y="31"/>
                        <a:pt x="263" y="31"/>
                      </a:cubicBezTo>
                      <a:cubicBezTo>
                        <a:pt x="263" y="269"/>
                        <a:pt x="263" y="269"/>
                        <a:pt x="263" y="269"/>
                      </a:cubicBezTo>
                      <a:cubicBezTo>
                        <a:pt x="235" y="246"/>
                        <a:pt x="235" y="246"/>
                        <a:pt x="235" y="246"/>
                      </a:cubicBezTo>
                      <a:cubicBezTo>
                        <a:pt x="161" y="284"/>
                        <a:pt x="161" y="284"/>
                        <a:pt x="161" y="284"/>
                      </a:cubicBezTo>
                      <a:cubicBezTo>
                        <a:pt x="38" y="284"/>
                        <a:pt x="38" y="284"/>
                        <a:pt x="38" y="284"/>
                      </a:cubicBezTo>
                      <a:cubicBezTo>
                        <a:pt x="38" y="31"/>
                        <a:pt x="38" y="31"/>
                        <a:pt x="38" y="31"/>
                      </a:cubicBezTo>
                      <a:cubicBezTo>
                        <a:pt x="61" y="31"/>
                        <a:pt x="61" y="31"/>
                        <a:pt x="61" y="31"/>
                      </a:cubicBezTo>
                      <a:cubicBezTo>
                        <a:pt x="67" y="2"/>
                        <a:pt x="67" y="2"/>
                        <a:pt x="67" y="2"/>
                      </a:cubicBezTo>
                      <a:cubicBezTo>
                        <a:pt x="67" y="1"/>
                        <a:pt x="67" y="1"/>
                        <a:pt x="67" y="0"/>
                      </a:cubicBezTo>
                      <a:cubicBezTo>
                        <a:pt x="8" y="0"/>
                        <a:pt x="8" y="0"/>
                        <a:pt x="8" y="0"/>
                      </a:cubicBezTo>
                      <a:cubicBezTo>
                        <a:pt x="4" y="0"/>
                        <a:pt x="0" y="4"/>
                        <a:pt x="0" y="8"/>
                      </a:cubicBezTo>
                      <a:cubicBezTo>
                        <a:pt x="0" y="331"/>
                        <a:pt x="0" y="331"/>
                        <a:pt x="0" y="331"/>
                      </a:cubicBezTo>
                      <a:cubicBezTo>
                        <a:pt x="0" y="335"/>
                        <a:pt x="4" y="339"/>
                        <a:pt x="8" y="339"/>
                      </a:cubicBezTo>
                      <a:cubicBezTo>
                        <a:pt x="293" y="339"/>
                        <a:pt x="293" y="339"/>
                        <a:pt x="293" y="339"/>
                      </a:cubicBezTo>
                      <a:cubicBezTo>
                        <a:pt x="297" y="339"/>
                        <a:pt x="301" y="335"/>
                        <a:pt x="301" y="331"/>
                      </a:cubicBezTo>
                      <a:cubicBezTo>
                        <a:pt x="301" y="8"/>
                        <a:pt x="301" y="8"/>
                        <a:pt x="301" y="8"/>
                      </a:cubicBezTo>
                      <a:cubicBezTo>
                        <a:pt x="301" y="4"/>
                        <a:pt x="297" y="0"/>
                        <a:pt x="2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190" name="Group 4"/>
              <p:cNvGrpSpPr>
                <a:grpSpLocks noChangeAspect="1"/>
              </p:cNvGrpSpPr>
              <p:nvPr/>
            </p:nvGrpSpPr>
            <p:grpSpPr bwMode="auto">
              <a:xfrm>
                <a:off x="250294" y="3651344"/>
                <a:ext cx="186946" cy="227417"/>
                <a:chOff x="-272" y="1420"/>
                <a:chExt cx="267" cy="331"/>
              </a:xfrm>
              <a:solidFill>
                <a:schemeClr val="bg1"/>
              </a:solidFill>
            </p:grpSpPr>
            <p:sp>
              <p:nvSpPr>
                <p:cNvPr id="192" name="Freeform 5"/>
                <p:cNvSpPr>
                  <a:spLocks/>
                </p:cNvSpPr>
                <p:nvPr/>
              </p:nvSpPr>
              <p:spPr bwMode="auto">
                <a:xfrm>
                  <a:off x="-184" y="1615"/>
                  <a:ext cx="29" cy="22"/>
                </a:xfrm>
                <a:custGeom>
                  <a:avLst/>
                  <a:gdLst>
                    <a:gd name="T0" fmla="*/ 8 w 12"/>
                    <a:gd name="T1" fmla="*/ 0 h 9"/>
                    <a:gd name="T2" fmla="*/ 3 w 12"/>
                    <a:gd name="T3" fmla="*/ 0 h 9"/>
                    <a:gd name="T4" fmla="*/ 0 w 12"/>
                    <a:gd name="T5" fmla="*/ 0 h 9"/>
                    <a:gd name="T6" fmla="*/ 0 w 12"/>
                    <a:gd name="T7" fmla="*/ 9 h 9"/>
                    <a:gd name="T8" fmla="*/ 4 w 12"/>
                    <a:gd name="T9" fmla="*/ 9 h 9"/>
                    <a:gd name="T10" fmla="*/ 9 w 12"/>
                    <a:gd name="T11" fmla="*/ 9 h 9"/>
                    <a:gd name="T12" fmla="*/ 11 w 12"/>
                    <a:gd name="T13" fmla="*/ 7 h 9"/>
                    <a:gd name="T14" fmla="*/ 12 w 12"/>
                    <a:gd name="T15" fmla="*/ 4 h 9"/>
                    <a:gd name="T16" fmla="*/ 11 w 12"/>
                    <a:gd name="T17" fmla="*/ 1 h 9"/>
                    <a:gd name="T18" fmla="*/ 8 w 12"/>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8" y="0"/>
                      </a:moveTo>
                      <a:cubicBezTo>
                        <a:pt x="7" y="0"/>
                        <a:pt x="6" y="0"/>
                        <a:pt x="3" y="0"/>
                      </a:cubicBezTo>
                      <a:cubicBezTo>
                        <a:pt x="0" y="0"/>
                        <a:pt x="0" y="0"/>
                        <a:pt x="0" y="0"/>
                      </a:cubicBezTo>
                      <a:cubicBezTo>
                        <a:pt x="0" y="9"/>
                        <a:pt x="0" y="9"/>
                        <a:pt x="0" y="9"/>
                      </a:cubicBezTo>
                      <a:cubicBezTo>
                        <a:pt x="4" y="9"/>
                        <a:pt x="4" y="9"/>
                        <a:pt x="4" y="9"/>
                      </a:cubicBezTo>
                      <a:cubicBezTo>
                        <a:pt x="6" y="9"/>
                        <a:pt x="8" y="9"/>
                        <a:pt x="9" y="9"/>
                      </a:cubicBezTo>
                      <a:cubicBezTo>
                        <a:pt x="10" y="8"/>
                        <a:pt x="11" y="8"/>
                        <a:pt x="11" y="7"/>
                      </a:cubicBezTo>
                      <a:cubicBezTo>
                        <a:pt x="12" y="6"/>
                        <a:pt x="12" y="5"/>
                        <a:pt x="12" y="4"/>
                      </a:cubicBezTo>
                      <a:cubicBezTo>
                        <a:pt x="12" y="3"/>
                        <a:pt x="12" y="2"/>
                        <a:pt x="11" y="1"/>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93" name="Freeform 6"/>
                <p:cNvSpPr>
                  <a:spLocks noEditPoints="1"/>
                </p:cNvSpPr>
                <p:nvPr/>
              </p:nvSpPr>
              <p:spPr bwMode="auto">
                <a:xfrm>
                  <a:off x="-272" y="1420"/>
                  <a:ext cx="267" cy="331"/>
                </a:xfrm>
                <a:custGeom>
                  <a:avLst/>
                  <a:gdLst>
                    <a:gd name="T0" fmla="*/ 106 w 110"/>
                    <a:gd name="T1" fmla="*/ 37 h 137"/>
                    <a:gd name="T2" fmla="*/ 73 w 110"/>
                    <a:gd name="T3" fmla="*/ 4 h 137"/>
                    <a:gd name="T4" fmla="*/ 62 w 110"/>
                    <a:gd name="T5" fmla="*/ 0 h 137"/>
                    <a:gd name="T6" fmla="*/ 13 w 110"/>
                    <a:gd name="T7" fmla="*/ 0 h 137"/>
                    <a:gd name="T8" fmla="*/ 0 w 110"/>
                    <a:gd name="T9" fmla="*/ 11 h 137"/>
                    <a:gd name="T10" fmla="*/ 0 w 110"/>
                    <a:gd name="T11" fmla="*/ 123 h 137"/>
                    <a:gd name="T12" fmla="*/ 13 w 110"/>
                    <a:gd name="T13" fmla="*/ 137 h 137"/>
                    <a:gd name="T14" fmla="*/ 97 w 110"/>
                    <a:gd name="T15" fmla="*/ 137 h 137"/>
                    <a:gd name="T16" fmla="*/ 110 w 110"/>
                    <a:gd name="T17" fmla="*/ 123 h 137"/>
                    <a:gd name="T18" fmla="*/ 110 w 110"/>
                    <a:gd name="T19" fmla="*/ 46 h 137"/>
                    <a:gd name="T20" fmla="*/ 106 w 110"/>
                    <a:gd name="T21" fmla="*/ 37 h 137"/>
                    <a:gd name="T22" fmla="*/ 54 w 110"/>
                    <a:gd name="T23" fmla="*/ 91 h 137"/>
                    <a:gd name="T24" fmla="*/ 51 w 110"/>
                    <a:gd name="T25" fmla="*/ 94 h 137"/>
                    <a:gd name="T26" fmla="*/ 48 w 110"/>
                    <a:gd name="T27" fmla="*/ 96 h 137"/>
                    <a:gd name="T28" fmla="*/ 40 w 110"/>
                    <a:gd name="T29" fmla="*/ 96 h 137"/>
                    <a:gd name="T30" fmla="*/ 36 w 110"/>
                    <a:gd name="T31" fmla="*/ 96 h 137"/>
                    <a:gd name="T32" fmla="*/ 36 w 110"/>
                    <a:gd name="T33" fmla="*/ 109 h 137"/>
                    <a:gd name="T34" fmla="*/ 29 w 110"/>
                    <a:gd name="T35" fmla="*/ 109 h 137"/>
                    <a:gd name="T36" fmla="*/ 29 w 110"/>
                    <a:gd name="T37" fmla="*/ 75 h 137"/>
                    <a:gd name="T38" fmla="*/ 40 w 110"/>
                    <a:gd name="T39" fmla="*/ 75 h 137"/>
                    <a:gd name="T40" fmla="*/ 48 w 110"/>
                    <a:gd name="T41" fmla="*/ 75 h 137"/>
                    <a:gd name="T42" fmla="*/ 53 w 110"/>
                    <a:gd name="T43" fmla="*/ 79 h 137"/>
                    <a:gd name="T44" fmla="*/ 55 w 110"/>
                    <a:gd name="T45" fmla="*/ 85 h 137"/>
                    <a:gd name="T46" fmla="*/ 54 w 110"/>
                    <a:gd name="T47" fmla="*/ 91 h 137"/>
                    <a:gd name="T48" fmla="*/ 75 w 110"/>
                    <a:gd name="T49" fmla="*/ 108 h 137"/>
                    <a:gd name="T50" fmla="*/ 73 w 110"/>
                    <a:gd name="T51" fmla="*/ 113 h 137"/>
                    <a:gd name="T52" fmla="*/ 71 w 110"/>
                    <a:gd name="T53" fmla="*/ 116 h 137"/>
                    <a:gd name="T54" fmla="*/ 70 w 110"/>
                    <a:gd name="T55" fmla="*/ 118 h 137"/>
                    <a:gd name="T56" fmla="*/ 67 w 110"/>
                    <a:gd name="T57" fmla="*/ 119 h 137"/>
                    <a:gd name="T58" fmla="*/ 64 w 110"/>
                    <a:gd name="T59" fmla="*/ 119 h 137"/>
                    <a:gd name="T60" fmla="*/ 60 w 110"/>
                    <a:gd name="T61" fmla="*/ 119 h 137"/>
                    <a:gd name="T62" fmla="*/ 59 w 110"/>
                    <a:gd name="T63" fmla="*/ 114 h 137"/>
                    <a:gd name="T64" fmla="*/ 62 w 110"/>
                    <a:gd name="T65" fmla="*/ 114 h 137"/>
                    <a:gd name="T66" fmla="*/ 66 w 110"/>
                    <a:gd name="T67" fmla="*/ 113 h 137"/>
                    <a:gd name="T68" fmla="*/ 67 w 110"/>
                    <a:gd name="T69" fmla="*/ 109 h 137"/>
                    <a:gd name="T70" fmla="*/ 58 w 110"/>
                    <a:gd name="T71" fmla="*/ 84 h 137"/>
                    <a:gd name="T72" fmla="*/ 65 w 110"/>
                    <a:gd name="T73" fmla="*/ 84 h 137"/>
                    <a:gd name="T74" fmla="*/ 71 w 110"/>
                    <a:gd name="T75" fmla="*/ 102 h 137"/>
                    <a:gd name="T76" fmla="*/ 77 w 110"/>
                    <a:gd name="T77" fmla="*/ 84 h 137"/>
                    <a:gd name="T78" fmla="*/ 83 w 110"/>
                    <a:gd name="T79" fmla="*/ 84 h 137"/>
                    <a:gd name="T80" fmla="*/ 75 w 110"/>
                    <a:gd name="T81" fmla="*/ 108 h 137"/>
                    <a:gd name="T82" fmla="*/ 62 w 110"/>
                    <a:gd name="T83" fmla="*/ 46 h 137"/>
                    <a:gd name="T84" fmla="*/ 62 w 110"/>
                    <a:gd name="T85" fmla="*/ 11 h 137"/>
                    <a:gd name="T86" fmla="*/ 97 w 110"/>
                    <a:gd name="T87" fmla="*/ 46 h 137"/>
                    <a:gd name="T88" fmla="*/ 62 w 110"/>
                    <a:gd name="T89" fmla="*/ 4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37">
                      <a:moveTo>
                        <a:pt x="106" y="37"/>
                      </a:moveTo>
                      <a:cubicBezTo>
                        <a:pt x="73" y="4"/>
                        <a:pt x="73" y="4"/>
                        <a:pt x="73" y="4"/>
                      </a:cubicBezTo>
                      <a:cubicBezTo>
                        <a:pt x="69" y="0"/>
                        <a:pt x="66" y="0"/>
                        <a:pt x="62" y="0"/>
                      </a:cubicBezTo>
                      <a:cubicBezTo>
                        <a:pt x="13" y="0"/>
                        <a:pt x="13" y="0"/>
                        <a:pt x="13" y="0"/>
                      </a:cubicBezTo>
                      <a:cubicBezTo>
                        <a:pt x="7" y="0"/>
                        <a:pt x="0" y="4"/>
                        <a:pt x="0" y="11"/>
                      </a:cubicBezTo>
                      <a:cubicBezTo>
                        <a:pt x="0" y="123"/>
                        <a:pt x="0" y="123"/>
                        <a:pt x="0" y="123"/>
                      </a:cubicBezTo>
                      <a:cubicBezTo>
                        <a:pt x="0" y="130"/>
                        <a:pt x="7" y="137"/>
                        <a:pt x="13" y="137"/>
                      </a:cubicBezTo>
                      <a:cubicBezTo>
                        <a:pt x="97" y="137"/>
                        <a:pt x="97" y="137"/>
                        <a:pt x="97" y="137"/>
                      </a:cubicBezTo>
                      <a:cubicBezTo>
                        <a:pt x="104" y="137"/>
                        <a:pt x="110" y="130"/>
                        <a:pt x="110" y="123"/>
                      </a:cubicBezTo>
                      <a:cubicBezTo>
                        <a:pt x="110" y="46"/>
                        <a:pt x="110" y="46"/>
                        <a:pt x="110" y="46"/>
                      </a:cubicBezTo>
                      <a:cubicBezTo>
                        <a:pt x="110" y="46"/>
                        <a:pt x="109" y="40"/>
                        <a:pt x="106" y="37"/>
                      </a:cubicBezTo>
                      <a:close/>
                      <a:moveTo>
                        <a:pt x="54" y="91"/>
                      </a:moveTo>
                      <a:cubicBezTo>
                        <a:pt x="53" y="92"/>
                        <a:pt x="52" y="93"/>
                        <a:pt x="51" y="94"/>
                      </a:cubicBezTo>
                      <a:cubicBezTo>
                        <a:pt x="50" y="95"/>
                        <a:pt x="49" y="95"/>
                        <a:pt x="48" y="96"/>
                      </a:cubicBezTo>
                      <a:cubicBezTo>
                        <a:pt x="46" y="96"/>
                        <a:pt x="44" y="96"/>
                        <a:pt x="40" y="96"/>
                      </a:cubicBezTo>
                      <a:cubicBezTo>
                        <a:pt x="36" y="96"/>
                        <a:pt x="36" y="96"/>
                        <a:pt x="36" y="96"/>
                      </a:cubicBezTo>
                      <a:cubicBezTo>
                        <a:pt x="36" y="109"/>
                        <a:pt x="36" y="109"/>
                        <a:pt x="36" y="109"/>
                      </a:cubicBezTo>
                      <a:cubicBezTo>
                        <a:pt x="29" y="109"/>
                        <a:pt x="29" y="109"/>
                        <a:pt x="29" y="109"/>
                      </a:cubicBezTo>
                      <a:cubicBezTo>
                        <a:pt x="29" y="75"/>
                        <a:pt x="29" y="75"/>
                        <a:pt x="29" y="75"/>
                      </a:cubicBezTo>
                      <a:cubicBezTo>
                        <a:pt x="40" y="75"/>
                        <a:pt x="40" y="75"/>
                        <a:pt x="40" y="75"/>
                      </a:cubicBezTo>
                      <a:cubicBezTo>
                        <a:pt x="44" y="75"/>
                        <a:pt x="47" y="75"/>
                        <a:pt x="48" y="75"/>
                      </a:cubicBezTo>
                      <a:cubicBezTo>
                        <a:pt x="50" y="76"/>
                        <a:pt x="52" y="77"/>
                        <a:pt x="53" y="79"/>
                      </a:cubicBezTo>
                      <a:cubicBezTo>
                        <a:pt x="55" y="80"/>
                        <a:pt x="55" y="83"/>
                        <a:pt x="55" y="85"/>
                      </a:cubicBezTo>
                      <a:cubicBezTo>
                        <a:pt x="55" y="87"/>
                        <a:pt x="55" y="89"/>
                        <a:pt x="54" y="91"/>
                      </a:cubicBezTo>
                      <a:close/>
                      <a:moveTo>
                        <a:pt x="75" y="108"/>
                      </a:moveTo>
                      <a:cubicBezTo>
                        <a:pt x="73" y="113"/>
                        <a:pt x="73" y="113"/>
                        <a:pt x="73" y="113"/>
                      </a:cubicBezTo>
                      <a:cubicBezTo>
                        <a:pt x="72" y="114"/>
                        <a:pt x="72" y="115"/>
                        <a:pt x="71" y="116"/>
                      </a:cubicBezTo>
                      <a:cubicBezTo>
                        <a:pt x="71" y="117"/>
                        <a:pt x="70" y="117"/>
                        <a:pt x="70" y="118"/>
                      </a:cubicBezTo>
                      <a:cubicBezTo>
                        <a:pt x="69" y="118"/>
                        <a:pt x="68" y="119"/>
                        <a:pt x="67" y="119"/>
                      </a:cubicBezTo>
                      <a:cubicBezTo>
                        <a:pt x="66" y="119"/>
                        <a:pt x="65" y="119"/>
                        <a:pt x="64" y="119"/>
                      </a:cubicBezTo>
                      <a:cubicBezTo>
                        <a:pt x="62" y="119"/>
                        <a:pt x="61" y="119"/>
                        <a:pt x="60" y="119"/>
                      </a:cubicBezTo>
                      <a:cubicBezTo>
                        <a:pt x="59" y="114"/>
                        <a:pt x="59" y="114"/>
                        <a:pt x="59" y="114"/>
                      </a:cubicBezTo>
                      <a:cubicBezTo>
                        <a:pt x="60" y="114"/>
                        <a:pt x="61" y="114"/>
                        <a:pt x="62" y="114"/>
                      </a:cubicBezTo>
                      <a:cubicBezTo>
                        <a:pt x="64" y="114"/>
                        <a:pt x="65" y="114"/>
                        <a:pt x="66" y="113"/>
                      </a:cubicBezTo>
                      <a:cubicBezTo>
                        <a:pt x="66" y="112"/>
                        <a:pt x="67" y="111"/>
                        <a:pt x="67" y="109"/>
                      </a:cubicBezTo>
                      <a:cubicBezTo>
                        <a:pt x="58" y="84"/>
                        <a:pt x="58" y="84"/>
                        <a:pt x="58" y="84"/>
                      </a:cubicBezTo>
                      <a:cubicBezTo>
                        <a:pt x="65" y="84"/>
                        <a:pt x="65" y="84"/>
                        <a:pt x="65" y="84"/>
                      </a:cubicBezTo>
                      <a:cubicBezTo>
                        <a:pt x="71" y="102"/>
                        <a:pt x="71" y="102"/>
                        <a:pt x="71" y="102"/>
                      </a:cubicBezTo>
                      <a:cubicBezTo>
                        <a:pt x="77" y="84"/>
                        <a:pt x="77" y="84"/>
                        <a:pt x="77" y="84"/>
                      </a:cubicBezTo>
                      <a:cubicBezTo>
                        <a:pt x="83" y="84"/>
                        <a:pt x="83" y="84"/>
                        <a:pt x="83" y="84"/>
                      </a:cubicBezTo>
                      <a:lnTo>
                        <a:pt x="75" y="108"/>
                      </a:lnTo>
                      <a:close/>
                      <a:moveTo>
                        <a:pt x="62" y="46"/>
                      </a:moveTo>
                      <a:cubicBezTo>
                        <a:pt x="62" y="11"/>
                        <a:pt x="62" y="11"/>
                        <a:pt x="62" y="11"/>
                      </a:cubicBezTo>
                      <a:cubicBezTo>
                        <a:pt x="97" y="46"/>
                        <a:pt x="97" y="46"/>
                        <a:pt x="97" y="46"/>
                      </a:cubicBezTo>
                      <a:cubicBezTo>
                        <a:pt x="62" y="46"/>
                        <a:pt x="62" y="46"/>
                        <a:pt x="6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sp>
            <p:nvSpPr>
              <p:cNvPr id="191" name="Freeform 14"/>
              <p:cNvSpPr>
                <a:spLocks noChangeAspect="1" noEditPoints="1"/>
              </p:cNvSpPr>
              <p:nvPr/>
            </p:nvSpPr>
            <p:spPr bwMode="auto">
              <a:xfrm>
                <a:off x="458283" y="3547776"/>
                <a:ext cx="203033" cy="183066"/>
              </a:xfrm>
              <a:custGeom>
                <a:avLst/>
                <a:gdLst>
                  <a:gd name="T0" fmla="*/ 198 w 308"/>
                  <a:gd name="T1" fmla="*/ 305 h 305"/>
                  <a:gd name="T2" fmla="*/ 275 w 308"/>
                  <a:gd name="T3" fmla="*/ 281 h 305"/>
                  <a:gd name="T4" fmla="*/ 275 w 308"/>
                  <a:gd name="T5" fmla="*/ 83 h 305"/>
                  <a:gd name="T6" fmla="*/ 300 w 308"/>
                  <a:gd name="T7" fmla="*/ 52 h 305"/>
                  <a:gd name="T8" fmla="*/ 231 w 308"/>
                  <a:gd name="T9" fmla="*/ 52 h 305"/>
                  <a:gd name="T10" fmla="*/ 198 w 308"/>
                  <a:gd name="T11" fmla="*/ 97 h 305"/>
                  <a:gd name="T12" fmla="*/ 155 w 308"/>
                  <a:gd name="T13" fmla="*/ 52 h 305"/>
                  <a:gd name="T14" fmla="*/ 0 w 308"/>
                  <a:gd name="T15" fmla="*/ 22 h 305"/>
                  <a:gd name="T16" fmla="*/ 55 w 308"/>
                  <a:gd name="T17" fmla="*/ 68 h 305"/>
                  <a:gd name="T18" fmla="*/ 55 w 308"/>
                  <a:gd name="T19" fmla="*/ 266 h 305"/>
                  <a:gd name="T20" fmla="*/ 198 w 308"/>
                  <a:gd name="T21" fmla="*/ 305 h 305"/>
                  <a:gd name="T22" fmla="*/ 80 w 308"/>
                  <a:gd name="T23" fmla="*/ 179 h 305"/>
                  <a:gd name="T24" fmla="*/ 130 w 308"/>
                  <a:gd name="T25" fmla="*/ 127 h 305"/>
                  <a:gd name="T26" fmla="*/ 178 w 308"/>
                  <a:gd name="T27" fmla="*/ 182 h 305"/>
                  <a:gd name="T28" fmla="*/ 128 w 308"/>
                  <a:gd name="T29" fmla="*/ 234 h 305"/>
                  <a:gd name="T30" fmla="*/ 80 w 308"/>
                  <a:gd name="T31" fmla="*/ 179 h 305"/>
                  <a:gd name="T32" fmla="*/ 160 w 308"/>
                  <a:gd name="T33" fmla="*/ 45 h 305"/>
                  <a:gd name="T34" fmla="*/ 198 w 308"/>
                  <a:gd name="T35" fmla="*/ 84 h 305"/>
                  <a:gd name="T36" fmla="*/ 227 w 308"/>
                  <a:gd name="T37" fmla="*/ 45 h 305"/>
                  <a:gd name="T38" fmla="*/ 287 w 308"/>
                  <a:gd name="T39" fmla="*/ 45 h 305"/>
                  <a:gd name="T40" fmla="*/ 308 w 308"/>
                  <a:gd name="T41" fmla="*/ 14 h 305"/>
                  <a:gd name="T42" fmla="*/ 115 w 308"/>
                  <a:gd name="T43" fmla="*/ 0 h 305"/>
                  <a:gd name="T44" fmla="*/ 94 w 308"/>
                  <a:gd name="T45" fmla="*/ 33 h 305"/>
                  <a:gd name="T46" fmla="*/ 76 w 308"/>
                  <a:gd name="T47" fmla="*/ 5 h 305"/>
                  <a:gd name="T48" fmla="*/ 22 w 308"/>
                  <a:gd name="T49" fmla="*/ 4 h 305"/>
                  <a:gd name="T50" fmla="*/ 34 w 308"/>
                  <a:gd name="T51" fmla="*/ 23 h 305"/>
                  <a:gd name="T52" fmla="*/ 160 w 308"/>
                  <a:gd name="T53" fmla="*/ 4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8" h="305">
                    <a:moveTo>
                      <a:pt x="198" y="305"/>
                    </a:moveTo>
                    <a:cubicBezTo>
                      <a:pt x="275" y="281"/>
                      <a:pt x="275" y="281"/>
                      <a:pt x="275" y="281"/>
                    </a:cubicBezTo>
                    <a:cubicBezTo>
                      <a:pt x="275" y="83"/>
                      <a:pt x="275" y="83"/>
                      <a:pt x="275" y="83"/>
                    </a:cubicBezTo>
                    <a:cubicBezTo>
                      <a:pt x="300" y="52"/>
                      <a:pt x="300" y="52"/>
                      <a:pt x="300" y="52"/>
                    </a:cubicBezTo>
                    <a:cubicBezTo>
                      <a:pt x="231" y="52"/>
                      <a:pt x="231" y="52"/>
                      <a:pt x="231" y="52"/>
                    </a:cubicBezTo>
                    <a:cubicBezTo>
                      <a:pt x="198" y="97"/>
                      <a:pt x="198" y="97"/>
                      <a:pt x="198" y="97"/>
                    </a:cubicBezTo>
                    <a:cubicBezTo>
                      <a:pt x="155" y="52"/>
                      <a:pt x="155" y="52"/>
                      <a:pt x="155" y="52"/>
                    </a:cubicBezTo>
                    <a:cubicBezTo>
                      <a:pt x="0" y="22"/>
                      <a:pt x="0" y="22"/>
                      <a:pt x="0" y="22"/>
                    </a:cubicBezTo>
                    <a:cubicBezTo>
                      <a:pt x="55" y="68"/>
                      <a:pt x="55" y="68"/>
                      <a:pt x="55" y="68"/>
                    </a:cubicBezTo>
                    <a:cubicBezTo>
                      <a:pt x="55" y="266"/>
                      <a:pt x="55" y="266"/>
                      <a:pt x="55" y="266"/>
                    </a:cubicBezTo>
                    <a:lnTo>
                      <a:pt x="198" y="305"/>
                    </a:lnTo>
                    <a:close/>
                    <a:moveTo>
                      <a:pt x="80" y="179"/>
                    </a:moveTo>
                    <a:cubicBezTo>
                      <a:pt x="81" y="149"/>
                      <a:pt x="103" y="126"/>
                      <a:pt x="130" y="127"/>
                    </a:cubicBezTo>
                    <a:cubicBezTo>
                      <a:pt x="157" y="128"/>
                      <a:pt x="179" y="153"/>
                      <a:pt x="178" y="182"/>
                    </a:cubicBezTo>
                    <a:cubicBezTo>
                      <a:pt x="178" y="212"/>
                      <a:pt x="155" y="235"/>
                      <a:pt x="128" y="234"/>
                    </a:cubicBezTo>
                    <a:cubicBezTo>
                      <a:pt x="101" y="233"/>
                      <a:pt x="80" y="208"/>
                      <a:pt x="80" y="179"/>
                    </a:cubicBezTo>
                    <a:close/>
                    <a:moveTo>
                      <a:pt x="160" y="45"/>
                    </a:moveTo>
                    <a:cubicBezTo>
                      <a:pt x="198" y="84"/>
                      <a:pt x="198" y="84"/>
                      <a:pt x="198" y="84"/>
                    </a:cubicBezTo>
                    <a:cubicBezTo>
                      <a:pt x="227" y="45"/>
                      <a:pt x="227" y="45"/>
                      <a:pt x="227" y="45"/>
                    </a:cubicBezTo>
                    <a:cubicBezTo>
                      <a:pt x="287" y="45"/>
                      <a:pt x="287" y="45"/>
                      <a:pt x="287" y="45"/>
                    </a:cubicBezTo>
                    <a:cubicBezTo>
                      <a:pt x="308" y="14"/>
                      <a:pt x="308" y="14"/>
                      <a:pt x="308" y="14"/>
                    </a:cubicBezTo>
                    <a:cubicBezTo>
                      <a:pt x="115" y="0"/>
                      <a:pt x="115" y="0"/>
                      <a:pt x="115" y="0"/>
                    </a:cubicBezTo>
                    <a:cubicBezTo>
                      <a:pt x="94" y="33"/>
                      <a:pt x="94" y="33"/>
                      <a:pt x="94" y="33"/>
                    </a:cubicBezTo>
                    <a:cubicBezTo>
                      <a:pt x="76" y="5"/>
                      <a:pt x="76" y="5"/>
                      <a:pt x="76" y="5"/>
                    </a:cubicBezTo>
                    <a:cubicBezTo>
                      <a:pt x="22" y="4"/>
                      <a:pt x="22" y="4"/>
                      <a:pt x="22" y="4"/>
                    </a:cubicBezTo>
                    <a:cubicBezTo>
                      <a:pt x="34" y="23"/>
                      <a:pt x="34" y="23"/>
                      <a:pt x="34" y="23"/>
                    </a:cubicBezTo>
                    <a:lnTo>
                      <a:pt x="160" y="45"/>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sp>
          <p:nvSpPr>
            <p:cNvPr id="163" name="Oval 162"/>
            <p:cNvSpPr/>
            <p:nvPr/>
          </p:nvSpPr>
          <p:spPr>
            <a:xfrm>
              <a:off x="1945154" y="2366091"/>
              <a:ext cx="1010194" cy="1010194"/>
            </a:xfrm>
            <a:prstGeom prst="ellipse">
              <a:avLst/>
            </a:prstGeom>
            <a:solidFill>
              <a:schemeClr val="accent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164" name="TextBox 163"/>
            <p:cNvSpPr txBox="1"/>
            <p:nvPr/>
          </p:nvSpPr>
          <p:spPr>
            <a:xfrm>
              <a:off x="2153535" y="2978482"/>
              <a:ext cx="593586" cy="338642"/>
            </a:xfrm>
            <a:prstGeom prst="rect">
              <a:avLst/>
            </a:prstGeom>
            <a:noFill/>
          </p:spPr>
          <p:txBody>
            <a:bodyPr wrap="none" rtlCol="0">
              <a:spAutoFit/>
            </a:bodyPr>
            <a:lstStyle/>
            <a:p>
              <a:pPr defTabSz="457200"/>
              <a:r>
                <a:rPr lang="en-US" sz="1600" b="1" dirty="0">
                  <a:solidFill>
                    <a:srgbClr val="FFFFFF"/>
                  </a:solidFill>
                </a:rPr>
                <a:t>VNF</a:t>
              </a:r>
            </a:p>
          </p:txBody>
        </p:sp>
        <p:sp>
          <p:nvSpPr>
            <p:cNvPr id="165" name="Freeform 30"/>
            <p:cNvSpPr>
              <a:spLocks noEditPoints="1"/>
            </p:cNvSpPr>
            <p:nvPr/>
          </p:nvSpPr>
          <p:spPr bwMode="auto">
            <a:xfrm>
              <a:off x="2020707" y="2806309"/>
              <a:ext cx="173163" cy="220334"/>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defTabSz="913955"/>
              <a:endParaRPr lang="en-US" sz="1700">
                <a:solidFill>
                  <a:srgbClr val="000000"/>
                </a:solidFill>
              </a:endParaRPr>
            </a:p>
          </p:txBody>
        </p:sp>
        <p:grpSp>
          <p:nvGrpSpPr>
            <p:cNvPr id="166" name="Group 165"/>
            <p:cNvGrpSpPr/>
            <p:nvPr/>
          </p:nvGrpSpPr>
          <p:grpSpPr>
            <a:xfrm>
              <a:off x="2648398" y="2856005"/>
              <a:ext cx="235707" cy="182242"/>
              <a:chOff x="5759450" y="569913"/>
              <a:chExt cx="804863" cy="622299"/>
            </a:xfrm>
            <a:solidFill>
              <a:schemeClr val="bg1"/>
            </a:solidFill>
          </p:grpSpPr>
          <p:sp>
            <p:nvSpPr>
              <p:cNvPr id="183" name="Freeform 46"/>
              <p:cNvSpPr>
                <a:spLocks/>
              </p:cNvSpPr>
              <p:nvPr/>
            </p:nvSpPr>
            <p:spPr bwMode="auto">
              <a:xfrm>
                <a:off x="5829300" y="569913"/>
                <a:ext cx="665163" cy="185737"/>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84" name="Freeform 47"/>
              <p:cNvSpPr>
                <a:spLocks/>
              </p:cNvSpPr>
              <p:nvPr/>
            </p:nvSpPr>
            <p:spPr bwMode="auto">
              <a:xfrm>
                <a:off x="5759450" y="784225"/>
                <a:ext cx="804863" cy="407987"/>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167" name="Group 166"/>
            <p:cNvGrpSpPr/>
            <p:nvPr/>
          </p:nvGrpSpPr>
          <p:grpSpPr>
            <a:xfrm>
              <a:off x="2593912" y="2565947"/>
              <a:ext cx="172935" cy="218559"/>
              <a:chOff x="8751888" y="5773738"/>
              <a:chExt cx="631825" cy="798513"/>
            </a:xfrm>
            <a:solidFill>
              <a:schemeClr val="bg1"/>
            </a:solidFill>
          </p:grpSpPr>
          <p:sp>
            <p:nvSpPr>
              <p:cNvPr id="177" name="Freeform 69"/>
              <p:cNvSpPr>
                <a:spLocks noEditPoints="1"/>
              </p:cNvSpPr>
              <p:nvPr/>
            </p:nvSpPr>
            <p:spPr bwMode="auto">
              <a:xfrm>
                <a:off x="8896350" y="5773738"/>
                <a:ext cx="341313" cy="195263"/>
              </a:xfrm>
              <a:custGeom>
                <a:avLst/>
                <a:gdLst>
                  <a:gd name="T0" fmla="*/ 161 w 162"/>
                  <a:gd name="T1" fmla="*/ 82 h 93"/>
                  <a:gd name="T2" fmla="*/ 153 w 162"/>
                  <a:gd name="T3" fmla="*/ 45 h 93"/>
                  <a:gd name="T4" fmla="*/ 139 w 162"/>
                  <a:gd name="T5" fmla="*/ 34 h 93"/>
                  <a:gd name="T6" fmla="*/ 124 w 162"/>
                  <a:gd name="T7" fmla="*/ 34 h 93"/>
                  <a:gd name="T8" fmla="*/ 81 w 162"/>
                  <a:gd name="T9" fmla="*/ 0 h 93"/>
                  <a:gd name="T10" fmla="*/ 39 w 162"/>
                  <a:gd name="T11" fmla="*/ 34 h 93"/>
                  <a:gd name="T12" fmla="*/ 24 w 162"/>
                  <a:gd name="T13" fmla="*/ 34 h 93"/>
                  <a:gd name="T14" fmla="*/ 9 w 162"/>
                  <a:gd name="T15" fmla="*/ 45 h 93"/>
                  <a:gd name="T16" fmla="*/ 2 w 162"/>
                  <a:gd name="T17" fmla="*/ 82 h 93"/>
                  <a:gd name="T18" fmla="*/ 11 w 162"/>
                  <a:gd name="T19" fmla="*/ 93 h 93"/>
                  <a:gd name="T20" fmla="*/ 151 w 162"/>
                  <a:gd name="T21" fmla="*/ 93 h 93"/>
                  <a:gd name="T22" fmla="*/ 161 w 162"/>
                  <a:gd name="T23" fmla="*/ 82 h 93"/>
                  <a:gd name="T24" fmla="*/ 81 w 162"/>
                  <a:gd name="T25" fmla="*/ 65 h 93"/>
                  <a:gd name="T26" fmla="*/ 60 w 162"/>
                  <a:gd name="T27" fmla="*/ 44 h 93"/>
                  <a:gd name="T28" fmla="*/ 81 w 162"/>
                  <a:gd name="T29" fmla="*/ 23 h 93"/>
                  <a:gd name="T30" fmla="*/ 102 w 162"/>
                  <a:gd name="T31" fmla="*/ 44 h 93"/>
                  <a:gd name="T32" fmla="*/ 81 w 162"/>
                  <a:gd name="T33" fmla="*/ 6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93">
                    <a:moveTo>
                      <a:pt x="161" y="82"/>
                    </a:moveTo>
                    <a:cubicBezTo>
                      <a:pt x="153" y="45"/>
                      <a:pt x="153" y="45"/>
                      <a:pt x="153" y="45"/>
                    </a:cubicBezTo>
                    <a:cubicBezTo>
                      <a:pt x="152" y="39"/>
                      <a:pt x="145" y="34"/>
                      <a:pt x="139" y="34"/>
                    </a:cubicBezTo>
                    <a:cubicBezTo>
                      <a:pt x="124" y="34"/>
                      <a:pt x="124" y="34"/>
                      <a:pt x="124" y="34"/>
                    </a:cubicBezTo>
                    <a:cubicBezTo>
                      <a:pt x="119" y="15"/>
                      <a:pt x="102" y="0"/>
                      <a:pt x="81" y="0"/>
                    </a:cubicBezTo>
                    <a:cubicBezTo>
                      <a:pt x="61" y="0"/>
                      <a:pt x="43" y="15"/>
                      <a:pt x="39" y="34"/>
                    </a:cubicBezTo>
                    <a:cubicBezTo>
                      <a:pt x="24" y="34"/>
                      <a:pt x="24" y="34"/>
                      <a:pt x="24" y="34"/>
                    </a:cubicBezTo>
                    <a:cubicBezTo>
                      <a:pt x="17" y="34"/>
                      <a:pt x="11" y="39"/>
                      <a:pt x="9" y="45"/>
                    </a:cubicBezTo>
                    <a:cubicBezTo>
                      <a:pt x="2" y="82"/>
                      <a:pt x="2" y="82"/>
                      <a:pt x="2" y="82"/>
                    </a:cubicBezTo>
                    <a:cubicBezTo>
                      <a:pt x="0" y="88"/>
                      <a:pt x="5" y="93"/>
                      <a:pt x="11" y="93"/>
                    </a:cubicBezTo>
                    <a:cubicBezTo>
                      <a:pt x="151" y="93"/>
                      <a:pt x="151" y="93"/>
                      <a:pt x="151" y="93"/>
                    </a:cubicBezTo>
                    <a:cubicBezTo>
                      <a:pt x="158" y="93"/>
                      <a:pt x="162" y="88"/>
                      <a:pt x="161" y="82"/>
                    </a:cubicBezTo>
                    <a:close/>
                    <a:moveTo>
                      <a:pt x="81" y="65"/>
                    </a:moveTo>
                    <a:cubicBezTo>
                      <a:pt x="70" y="65"/>
                      <a:pt x="60" y="55"/>
                      <a:pt x="60" y="44"/>
                    </a:cubicBezTo>
                    <a:cubicBezTo>
                      <a:pt x="60" y="32"/>
                      <a:pt x="70" y="23"/>
                      <a:pt x="81" y="23"/>
                    </a:cubicBezTo>
                    <a:cubicBezTo>
                      <a:pt x="93" y="23"/>
                      <a:pt x="102" y="32"/>
                      <a:pt x="102" y="44"/>
                    </a:cubicBezTo>
                    <a:cubicBezTo>
                      <a:pt x="102" y="55"/>
                      <a:pt x="93" y="65"/>
                      <a:pt x="8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78" name="Rectangle 70"/>
              <p:cNvSpPr>
                <a:spLocks noChangeArrowheads="1"/>
              </p:cNvSpPr>
              <p:nvPr/>
            </p:nvSpPr>
            <p:spPr bwMode="auto">
              <a:xfrm>
                <a:off x="8945563" y="6157913"/>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79" name="Rectangle 71"/>
              <p:cNvSpPr>
                <a:spLocks noChangeArrowheads="1"/>
              </p:cNvSpPr>
              <p:nvPr/>
            </p:nvSpPr>
            <p:spPr bwMode="auto">
              <a:xfrm>
                <a:off x="8945563" y="6072188"/>
                <a:ext cx="2428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80" name="Rectangle 72"/>
              <p:cNvSpPr>
                <a:spLocks noChangeArrowheads="1"/>
              </p:cNvSpPr>
              <p:nvPr/>
            </p:nvSpPr>
            <p:spPr bwMode="auto">
              <a:xfrm>
                <a:off x="8945563" y="6242050"/>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81" name="Rectangle 73"/>
              <p:cNvSpPr>
                <a:spLocks noChangeArrowheads="1"/>
              </p:cNvSpPr>
              <p:nvPr/>
            </p:nvSpPr>
            <p:spPr bwMode="auto">
              <a:xfrm>
                <a:off x="8945563" y="6326188"/>
                <a:ext cx="1682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82" name="Freeform 74"/>
              <p:cNvSpPr>
                <a:spLocks/>
              </p:cNvSpPr>
              <p:nvPr/>
            </p:nvSpPr>
            <p:spPr bwMode="auto">
              <a:xfrm>
                <a:off x="8751888" y="5859463"/>
                <a:ext cx="631825" cy="712788"/>
              </a:xfrm>
              <a:custGeom>
                <a:avLst/>
                <a:gdLst>
                  <a:gd name="T0" fmla="*/ 293 w 301"/>
                  <a:gd name="T1" fmla="*/ 0 h 339"/>
                  <a:gd name="T2" fmla="*/ 233 w 301"/>
                  <a:gd name="T3" fmla="*/ 0 h 339"/>
                  <a:gd name="T4" fmla="*/ 234 w 301"/>
                  <a:gd name="T5" fmla="*/ 2 h 339"/>
                  <a:gd name="T6" fmla="*/ 240 w 301"/>
                  <a:gd name="T7" fmla="*/ 31 h 339"/>
                  <a:gd name="T8" fmla="*/ 263 w 301"/>
                  <a:gd name="T9" fmla="*/ 31 h 339"/>
                  <a:gd name="T10" fmla="*/ 263 w 301"/>
                  <a:gd name="T11" fmla="*/ 269 h 339"/>
                  <a:gd name="T12" fmla="*/ 235 w 301"/>
                  <a:gd name="T13" fmla="*/ 246 h 339"/>
                  <a:gd name="T14" fmla="*/ 161 w 301"/>
                  <a:gd name="T15" fmla="*/ 284 h 339"/>
                  <a:gd name="T16" fmla="*/ 38 w 301"/>
                  <a:gd name="T17" fmla="*/ 284 h 339"/>
                  <a:gd name="T18" fmla="*/ 38 w 301"/>
                  <a:gd name="T19" fmla="*/ 31 h 339"/>
                  <a:gd name="T20" fmla="*/ 61 w 301"/>
                  <a:gd name="T21" fmla="*/ 31 h 339"/>
                  <a:gd name="T22" fmla="*/ 67 w 301"/>
                  <a:gd name="T23" fmla="*/ 2 h 339"/>
                  <a:gd name="T24" fmla="*/ 67 w 301"/>
                  <a:gd name="T25" fmla="*/ 0 h 339"/>
                  <a:gd name="T26" fmla="*/ 8 w 301"/>
                  <a:gd name="T27" fmla="*/ 0 h 339"/>
                  <a:gd name="T28" fmla="*/ 0 w 301"/>
                  <a:gd name="T29" fmla="*/ 8 h 339"/>
                  <a:gd name="T30" fmla="*/ 0 w 301"/>
                  <a:gd name="T31" fmla="*/ 331 h 339"/>
                  <a:gd name="T32" fmla="*/ 8 w 301"/>
                  <a:gd name="T33" fmla="*/ 339 h 339"/>
                  <a:gd name="T34" fmla="*/ 293 w 301"/>
                  <a:gd name="T35" fmla="*/ 339 h 339"/>
                  <a:gd name="T36" fmla="*/ 301 w 301"/>
                  <a:gd name="T37" fmla="*/ 331 h 339"/>
                  <a:gd name="T38" fmla="*/ 301 w 301"/>
                  <a:gd name="T39" fmla="*/ 8 h 339"/>
                  <a:gd name="T40" fmla="*/ 293 w 301"/>
                  <a:gd name="T41"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1" h="339">
                    <a:moveTo>
                      <a:pt x="293" y="0"/>
                    </a:moveTo>
                    <a:cubicBezTo>
                      <a:pt x="233" y="0"/>
                      <a:pt x="233" y="0"/>
                      <a:pt x="233" y="0"/>
                    </a:cubicBezTo>
                    <a:cubicBezTo>
                      <a:pt x="233" y="1"/>
                      <a:pt x="234" y="1"/>
                      <a:pt x="234" y="2"/>
                    </a:cubicBezTo>
                    <a:cubicBezTo>
                      <a:pt x="240" y="31"/>
                      <a:pt x="240" y="31"/>
                      <a:pt x="240" y="31"/>
                    </a:cubicBezTo>
                    <a:cubicBezTo>
                      <a:pt x="263" y="31"/>
                      <a:pt x="263" y="31"/>
                      <a:pt x="263" y="31"/>
                    </a:cubicBezTo>
                    <a:cubicBezTo>
                      <a:pt x="263" y="269"/>
                      <a:pt x="263" y="269"/>
                      <a:pt x="263" y="269"/>
                    </a:cubicBezTo>
                    <a:cubicBezTo>
                      <a:pt x="235" y="246"/>
                      <a:pt x="235" y="246"/>
                      <a:pt x="235" y="246"/>
                    </a:cubicBezTo>
                    <a:cubicBezTo>
                      <a:pt x="161" y="284"/>
                      <a:pt x="161" y="284"/>
                      <a:pt x="161" y="284"/>
                    </a:cubicBezTo>
                    <a:cubicBezTo>
                      <a:pt x="38" y="284"/>
                      <a:pt x="38" y="284"/>
                      <a:pt x="38" y="284"/>
                    </a:cubicBezTo>
                    <a:cubicBezTo>
                      <a:pt x="38" y="31"/>
                      <a:pt x="38" y="31"/>
                      <a:pt x="38" y="31"/>
                    </a:cubicBezTo>
                    <a:cubicBezTo>
                      <a:pt x="61" y="31"/>
                      <a:pt x="61" y="31"/>
                      <a:pt x="61" y="31"/>
                    </a:cubicBezTo>
                    <a:cubicBezTo>
                      <a:pt x="67" y="2"/>
                      <a:pt x="67" y="2"/>
                      <a:pt x="67" y="2"/>
                    </a:cubicBezTo>
                    <a:cubicBezTo>
                      <a:pt x="67" y="1"/>
                      <a:pt x="67" y="1"/>
                      <a:pt x="67" y="0"/>
                    </a:cubicBezTo>
                    <a:cubicBezTo>
                      <a:pt x="8" y="0"/>
                      <a:pt x="8" y="0"/>
                      <a:pt x="8" y="0"/>
                    </a:cubicBezTo>
                    <a:cubicBezTo>
                      <a:pt x="4" y="0"/>
                      <a:pt x="0" y="4"/>
                      <a:pt x="0" y="8"/>
                    </a:cubicBezTo>
                    <a:cubicBezTo>
                      <a:pt x="0" y="331"/>
                      <a:pt x="0" y="331"/>
                      <a:pt x="0" y="331"/>
                    </a:cubicBezTo>
                    <a:cubicBezTo>
                      <a:pt x="0" y="335"/>
                      <a:pt x="4" y="339"/>
                      <a:pt x="8" y="339"/>
                    </a:cubicBezTo>
                    <a:cubicBezTo>
                      <a:pt x="293" y="339"/>
                      <a:pt x="293" y="339"/>
                      <a:pt x="293" y="339"/>
                    </a:cubicBezTo>
                    <a:cubicBezTo>
                      <a:pt x="297" y="339"/>
                      <a:pt x="301" y="335"/>
                      <a:pt x="301" y="331"/>
                    </a:cubicBezTo>
                    <a:cubicBezTo>
                      <a:pt x="301" y="8"/>
                      <a:pt x="301" y="8"/>
                      <a:pt x="301" y="8"/>
                    </a:cubicBezTo>
                    <a:cubicBezTo>
                      <a:pt x="301" y="4"/>
                      <a:pt x="297" y="0"/>
                      <a:pt x="2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168" name="Group 167"/>
            <p:cNvGrpSpPr/>
            <p:nvPr/>
          </p:nvGrpSpPr>
          <p:grpSpPr>
            <a:xfrm>
              <a:off x="2147417" y="2541250"/>
              <a:ext cx="186946" cy="227417"/>
              <a:chOff x="2147417" y="2434213"/>
              <a:chExt cx="186946" cy="227417"/>
            </a:xfrm>
          </p:grpSpPr>
          <p:sp>
            <p:nvSpPr>
              <p:cNvPr id="175" name="Freeform 6"/>
              <p:cNvSpPr>
                <a:spLocks noEditPoints="1"/>
              </p:cNvSpPr>
              <p:nvPr/>
            </p:nvSpPr>
            <p:spPr bwMode="auto">
              <a:xfrm>
                <a:off x="2147417" y="2434213"/>
                <a:ext cx="186946" cy="227417"/>
              </a:xfrm>
              <a:custGeom>
                <a:avLst/>
                <a:gdLst>
                  <a:gd name="T0" fmla="*/ 106 w 110"/>
                  <a:gd name="T1" fmla="*/ 37 h 137"/>
                  <a:gd name="T2" fmla="*/ 73 w 110"/>
                  <a:gd name="T3" fmla="*/ 4 h 137"/>
                  <a:gd name="T4" fmla="*/ 62 w 110"/>
                  <a:gd name="T5" fmla="*/ 0 h 137"/>
                  <a:gd name="T6" fmla="*/ 13 w 110"/>
                  <a:gd name="T7" fmla="*/ 0 h 137"/>
                  <a:gd name="T8" fmla="*/ 0 w 110"/>
                  <a:gd name="T9" fmla="*/ 11 h 137"/>
                  <a:gd name="T10" fmla="*/ 0 w 110"/>
                  <a:gd name="T11" fmla="*/ 123 h 137"/>
                  <a:gd name="T12" fmla="*/ 13 w 110"/>
                  <a:gd name="T13" fmla="*/ 137 h 137"/>
                  <a:gd name="T14" fmla="*/ 97 w 110"/>
                  <a:gd name="T15" fmla="*/ 137 h 137"/>
                  <a:gd name="T16" fmla="*/ 110 w 110"/>
                  <a:gd name="T17" fmla="*/ 123 h 137"/>
                  <a:gd name="T18" fmla="*/ 110 w 110"/>
                  <a:gd name="T19" fmla="*/ 46 h 137"/>
                  <a:gd name="T20" fmla="*/ 106 w 110"/>
                  <a:gd name="T21" fmla="*/ 37 h 137"/>
                  <a:gd name="T22" fmla="*/ 54 w 110"/>
                  <a:gd name="T23" fmla="*/ 91 h 137"/>
                  <a:gd name="T24" fmla="*/ 51 w 110"/>
                  <a:gd name="T25" fmla="*/ 94 h 137"/>
                  <a:gd name="T26" fmla="*/ 48 w 110"/>
                  <a:gd name="T27" fmla="*/ 96 h 137"/>
                  <a:gd name="T28" fmla="*/ 40 w 110"/>
                  <a:gd name="T29" fmla="*/ 96 h 137"/>
                  <a:gd name="T30" fmla="*/ 36 w 110"/>
                  <a:gd name="T31" fmla="*/ 96 h 137"/>
                  <a:gd name="T32" fmla="*/ 36 w 110"/>
                  <a:gd name="T33" fmla="*/ 109 h 137"/>
                  <a:gd name="T34" fmla="*/ 29 w 110"/>
                  <a:gd name="T35" fmla="*/ 109 h 137"/>
                  <a:gd name="T36" fmla="*/ 29 w 110"/>
                  <a:gd name="T37" fmla="*/ 75 h 137"/>
                  <a:gd name="T38" fmla="*/ 40 w 110"/>
                  <a:gd name="T39" fmla="*/ 75 h 137"/>
                  <a:gd name="T40" fmla="*/ 48 w 110"/>
                  <a:gd name="T41" fmla="*/ 75 h 137"/>
                  <a:gd name="T42" fmla="*/ 53 w 110"/>
                  <a:gd name="T43" fmla="*/ 79 h 137"/>
                  <a:gd name="T44" fmla="*/ 55 w 110"/>
                  <a:gd name="T45" fmla="*/ 85 h 137"/>
                  <a:gd name="T46" fmla="*/ 54 w 110"/>
                  <a:gd name="T47" fmla="*/ 91 h 137"/>
                  <a:gd name="T48" fmla="*/ 75 w 110"/>
                  <a:gd name="T49" fmla="*/ 108 h 137"/>
                  <a:gd name="T50" fmla="*/ 73 w 110"/>
                  <a:gd name="T51" fmla="*/ 113 h 137"/>
                  <a:gd name="T52" fmla="*/ 71 w 110"/>
                  <a:gd name="T53" fmla="*/ 116 h 137"/>
                  <a:gd name="T54" fmla="*/ 70 w 110"/>
                  <a:gd name="T55" fmla="*/ 118 h 137"/>
                  <a:gd name="T56" fmla="*/ 67 w 110"/>
                  <a:gd name="T57" fmla="*/ 119 h 137"/>
                  <a:gd name="T58" fmla="*/ 64 w 110"/>
                  <a:gd name="T59" fmla="*/ 119 h 137"/>
                  <a:gd name="T60" fmla="*/ 60 w 110"/>
                  <a:gd name="T61" fmla="*/ 119 h 137"/>
                  <a:gd name="T62" fmla="*/ 59 w 110"/>
                  <a:gd name="T63" fmla="*/ 114 h 137"/>
                  <a:gd name="T64" fmla="*/ 62 w 110"/>
                  <a:gd name="T65" fmla="*/ 114 h 137"/>
                  <a:gd name="T66" fmla="*/ 66 w 110"/>
                  <a:gd name="T67" fmla="*/ 113 h 137"/>
                  <a:gd name="T68" fmla="*/ 67 w 110"/>
                  <a:gd name="T69" fmla="*/ 109 h 137"/>
                  <a:gd name="T70" fmla="*/ 58 w 110"/>
                  <a:gd name="T71" fmla="*/ 84 h 137"/>
                  <a:gd name="T72" fmla="*/ 65 w 110"/>
                  <a:gd name="T73" fmla="*/ 84 h 137"/>
                  <a:gd name="T74" fmla="*/ 71 w 110"/>
                  <a:gd name="T75" fmla="*/ 102 h 137"/>
                  <a:gd name="T76" fmla="*/ 77 w 110"/>
                  <a:gd name="T77" fmla="*/ 84 h 137"/>
                  <a:gd name="T78" fmla="*/ 83 w 110"/>
                  <a:gd name="T79" fmla="*/ 84 h 137"/>
                  <a:gd name="T80" fmla="*/ 75 w 110"/>
                  <a:gd name="T81" fmla="*/ 108 h 137"/>
                  <a:gd name="T82" fmla="*/ 62 w 110"/>
                  <a:gd name="T83" fmla="*/ 46 h 137"/>
                  <a:gd name="T84" fmla="*/ 62 w 110"/>
                  <a:gd name="T85" fmla="*/ 11 h 137"/>
                  <a:gd name="T86" fmla="*/ 97 w 110"/>
                  <a:gd name="T87" fmla="*/ 46 h 137"/>
                  <a:gd name="T88" fmla="*/ 62 w 110"/>
                  <a:gd name="T89" fmla="*/ 4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37">
                    <a:moveTo>
                      <a:pt x="106" y="37"/>
                    </a:moveTo>
                    <a:cubicBezTo>
                      <a:pt x="73" y="4"/>
                      <a:pt x="73" y="4"/>
                      <a:pt x="73" y="4"/>
                    </a:cubicBezTo>
                    <a:cubicBezTo>
                      <a:pt x="69" y="0"/>
                      <a:pt x="66" y="0"/>
                      <a:pt x="62" y="0"/>
                    </a:cubicBezTo>
                    <a:cubicBezTo>
                      <a:pt x="13" y="0"/>
                      <a:pt x="13" y="0"/>
                      <a:pt x="13" y="0"/>
                    </a:cubicBezTo>
                    <a:cubicBezTo>
                      <a:pt x="7" y="0"/>
                      <a:pt x="0" y="4"/>
                      <a:pt x="0" y="11"/>
                    </a:cubicBezTo>
                    <a:cubicBezTo>
                      <a:pt x="0" y="123"/>
                      <a:pt x="0" y="123"/>
                      <a:pt x="0" y="123"/>
                    </a:cubicBezTo>
                    <a:cubicBezTo>
                      <a:pt x="0" y="130"/>
                      <a:pt x="7" y="137"/>
                      <a:pt x="13" y="137"/>
                    </a:cubicBezTo>
                    <a:cubicBezTo>
                      <a:pt x="97" y="137"/>
                      <a:pt x="97" y="137"/>
                      <a:pt x="97" y="137"/>
                    </a:cubicBezTo>
                    <a:cubicBezTo>
                      <a:pt x="104" y="137"/>
                      <a:pt x="110" y="130"/>
                      <a:pt x="110" y="123"/>
                    </a:cubicBezTo>
                    <a:cubicBezTo>
                      <a:pt x="110" y="46"/>
                      <a:pt x="110" y="46"/>
                      <a:pt x="110" y="46"/>
                    </a:cubicBezTo>
                    <a:cubicBezTo>
                      <a:pt x="110" y="46"/>
                      <a:pt x="109" y="40"/>
                      <a:pt x="106" y="37"/>
                    </a:cubicBezTo>
                    <a:close/>
                    <a:moveTo>
                      <a:pt x="54" y="91"/>
                    </a:moveTo>
                    <a:cubicBezTo>
                      <a:pt x="53" y="92"/>
                      <a:pt x="52" y="93"/>
                      <a:pt x="51" y="94"/>
                    </a:cubicBezTo>
                    <a:cubicBezTo>
                      <a:pt x="50" y="95"/>
                      <a:pt x="49" y="95"/>
                      <a:pt x="48" y="96"/>
                    </a:cubicBezTo>
                    <a:cubicBezTo>
                      <a:pt x="46" y="96"/>
                      <a:pt x="44" y="96"/>
                      <a:pt x="40" y="96"/>
                    </a:cubicBezTo>
                    <a:cubicBezTo>
                      <a:pt x="36" y="96"/>
                      <a:pt x="36" y="96"/>
                      <a:pt x="36" y="96"/>
                    </a:cubicBezTo>
                    <a:cubicBezTo>
                      <a:pt x="36" y="109"/>
                      <a:pt x="36" y="109"/>
                      <a:pt x="36" y="109"/>
                    </a:cubicBezTo>
                    <a:cubicBezTo>
                      <a:pt x="29" y="109"/>
                      <a:pt x="29" y="109"/>
                      <a:pt x="29" y="109"/>
                    </a:cubicBezTo>
                    <a:cubicBezTo>
                      <a:pt x="29" y="75"/>
                      <a:pt x="29" y="75"/>
                      <a:pt x="29" y="75"/>
                    </a:cubicBezTo>
                    <a:cubicBezTo>
                      <a:pt x="40" y="75"/>
                      <a:pt x="40" y="75"/>
                      <a:pt x="40" y="75"/>
                    </a:cubicBezTo>
                    <a:cubicBezTo>
                      <a:pt x="44" y="75"/>
                      <a:pt x="47" y="75"/>
                      <a:pt x="48" y="75"/>
                    </a:cubicBezTo>
                    <a:cubicBezTo>
                      <a:pt x="50" y="76"/>
                      <a:pt x="52" y="77"/>
                      <a:pt x="53" y="79"/>
                    </a:cubicBezTo>
                    <a:cubicBezTo>
                      <a:pt x="55" y="80"/>
                      <a:pt x="55" y="83"/>
                      <a:pt x="55" y="85"/>
                    </a:cubicBezTo>
                    <a:cubicBezTo>
                      <a:pt x="55" y="87"/>
                      <a:pt x="55" y="89"/>
                      <a:pt x="54" y="91"/>
                    </a:cubicBezTo>
                    <a:close/>
                    <a:moveTo>
                      <a:pt x="75" y="108"/>
                    </a:moveTo>
                    <a:cubicBezTo>
                      <a:pt x="73" y="113"/>
                      <a:pt x="73" y="113"/>
                      <a:pt x="73" y="113"/>
                    </a:cubicBezTo>
                    <a:cubicBezTo>
                      <a:pt x="72" y="114"/>
                      <a:pt x="72" y="115"/>
                      <a:pt x="71" y="116"/>
                    </a:cubicBezTo>
                    <a:cubicBezTo>
                      <a:pt x="71" y="117"/>
                      <a:pt x="70" y="117"/>
                      <a:pt x="70" y="118"/>
                    </a:cubicBezTo>
                    <a:cubicBezTo>
                      <a:pt x="69" y="118"/>
                      <a:pt x="68" y="119"/>
                      <a:pt x="67" y="119"/>
                    </a:cubicBezTo>
                    <a:cubicBezTo>
                      <a:pt x="66" y="119"/>
                      <a:pt x="65" y="119"/>
                      <a:pt x="64" y="119"/>
                    </a:cubicBezTo>
                    <a:cubicBezTo>
                      <a:pt x="62" y="119"/>
                      <a:pt x="61" y="119"/>
                      <a:pt x="60" y="119"/>
                    </a:cubicBezTo>
                    <a:cubicBezTo>
                      <a:pt x="59" y="114"/>
                      <a:pt x="59" y="114"/>
                      <a:pt x="59" y="114"/>
                    </a:cubicBezTo>
                    <a:cubicBezTo>
                      <a:pt x="60" y="114"/>
                      <a:pt x="61" y="114"/>
                      <a:pt x="62" y="114"/>
                    </a:cubicBezTo>
                    <a:cubicBezTo>
                      <a:pt x="64" y="114"/>
                      <a:pt x="65" y="114"/>
                      <a:pt x="66" y="113"/>
                    </a:cubicBezTo>
                    <a:cubicBezTo>
                      <a:pt x="66" y="112"/>
                      <a:pt x="67" y="111"/>
                      <a:pt x="67" y="109"/>
                    </a:cubicBezTo>
                    <a:cubicBezTo>
                      <a:pt x="58" y="84"/>
                      <a:pt x="58" y="84"/>
                      <a:pt x="58" y="84"/>
                    </a:cubicBezTo>
                    <a:cubicBezTo>
                      <a:pt x="65" y="84"/>
                      <a:pt x="65" y="84"/>
                      <a:pt x="65" y="84"/>
                    </a:cubicBezTo>
                    <a:cubicBezTo>
                      <a:pt x="71" y="102"/>
                      <a:pt x="71" y="102"/>
                      <a:pt x="71" y="102"/>
                    </a:cubicBezTo>
                    <a:cubicBezTo>
                      <a:pt x="77" y="84"/>
                      <a:pt x="77" y="84"/>
                      <a:pt x="77" y="84"/>
                    </a:cubicBezTo>
                    <a:cubicBezTo>
                      <a:pt x="83" y="84"/>
                      <a:pt x="83" y="84"/>
                      <a:pt x="83" y="84"/>
                    </a:cubicBezTo>
                    <a:lnTo>
                      <a:pt x="75" y="108"/>
                    </a:lnTo>
                    <a:close/>
                    <a:moveTo>
                      <a:pt x="62" y="46"/>
                    </a:moveTo>
                    <a:cubicBezTo>
                      <a:pt x="62" y="11"/>
                      <a:pt x="62" y="11"/>
                      <a:pt x="62" y="11"/>
                    </a:cubicBezTo>
                    <a:cubicBezTo>
                      <a:pt x="97" y="46"/>
                      <a:pt x="97" y="46"/>
                      <a:pt x="97" y="46"/>
                    </a:cubicBezTo>
                    <a:cubicBezTo>
                      <a:pt x="62" y="46"/>
                      <a:pt x="62" y="46"/>
                      <a:pt x="62" y="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76" name="Rounded Rectangle 175"/>
              <p:cNvSpPr/>
              <p:nvPr/>
            </p:nvSpPr>
            <p:spPr>
              <a:xfrm>
                <a:off x="2164849" y="2533526"/>
                <a:ext cx="151543" cy="106021"/>
              </a:xfrm>
              <a:prstGeom prst="roundRect">
                <a:avLst/>
              </a:prstGeom>
              <a:solidFill>
                <a:srgbClr val="FFFFFF"/>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grpSp>
          <p:nvGrpSpPr>
            <p:cNvPr id="169" name="Group 168"/>
            <p:cNvGrpSpPr>
              <a:grpSpLocks noChangeAspect="1"/>
            </p:cNvGrpSpPr>
            <p:nvPr/>
          </p:nvGrpSpPr>
          <p:grpSpPr>
            <a:xfrm>
              <a:off x="2360908" y="2420843"/>
              <a:ext cx="182880" cy="207225"/>
              <a:chOff x="-1425862" y="3911366"/>
              <a:chExt cx="386679" cy="438155"/>
            </a:xfrm>
            <a:solidFill>
              <a:schemeClr val="bg1"/>
            </a:solidFill>
          </p:grpSpPr>
          <p:grpSp>
            <p:nvGrpSpPr>
              <p:cNvPr id="170" name="Group 169"/>
              <p:cNvGrpSpPr/>
              <p:nvPr/>
            </p:nvGrpSpPr>
            <p:grpSpPr>
              <a:xfrm>
                <a:off x="-1425862" y="4000869"/>
                <a:ext cx="386679" cy="348652"/>
                <a:chOff x="-1425862" y="4000869"/>
                <a:chExt cx="386679" cy="348652"/>
              </a:xfrm>
              <a:grpFill/>
            </p:grpSpPr>
            <p:sp>
              <p:nvSpPr>
                <p:cNvPr id="173" name="Freeform 14"/>
                <p:cNvSpPr>
                  <a:spLocks noChangeAspect="1" noEditPoints="1"/>
                </p:cNvSpPr>
                <p:nvPr/>
              </p:nvSpPr>
              <p:spPr bwMode="auto">
                <a:xfrm>
                  <a:off x="-1425862" y="4000869"/>
                  <a:ext cx="386679" cy="348652"/>
                </a:xfrm>
                <a:custGeom>
                  <a:avLst/>
                  <a:gdLst>
                    <a:gd name="T0" fmla="*/ 198 w 308"/>
                    <a:gd name="T1" fmla="*/ 305 h 305"/>
                    <a:gd name="T2" fmla="*/ 275 w 308"/>
                    <a:gd name="T3" fmla="*/ 281 h 305"/>
                    <a:gd name="T4" fmla="*/ 275 w 308"/>
                    <a:gd name="T5" fmla="*/ 83 h 305"/>
                    <a:gd name="T6" fmla="*/ 300 w 308"/>
                    <a:gd name="T7" fmla="*/ 52 h 305"/>
                    <a:gd name="T8" fmla="*/ 231 w 308"/>
                    <a:gd name="T9" fmla="*/ 52 h 305"/>
                    <a:gd name="T10" fmla="*/ 198 w 308"/>
                    <a:gd name="T11" fmla="*/ 97 h 305"/>
                    <a:gd name="T12" fmla="*/ 155 w 308"/>
                    <a:gd name="T13" fmla="*/ 52 h 305"/>
                    <a:gd name="T14" fmla="*/ 0 w 308"/>
                    <a:gd name="T15" fmla="*/ 22 h 305"/>
                    <a:gd name="T16" fmla="*/ 55 w 308"/>
                    <a:gd name="T17" fmla="*/ 68 h 305"/>
                    <a:gd name="T18" fmla="*/ 55 w 308"/>
                    <a:gd name="T19" fmla="*/ 266 h 305"/>
                    <a:gd name="T20" fmla="*/ 198 w 308"/>
                    <a:gd name="T21" fmla="*/ 305 h 305"/>
                    <a:gd name="T22" fmla="*/ 80 w 308"/>
                    <a:gd name="T23" fmla="*/ 179 h 305"/>
                    <a:gd name="T24" fmla="*/ 130 w 308"/>
                    <a:gd name="T25" fmla="*/ 127 h 305"/>
                    <a:gd name="T26" fmla="*/ 178 w 308"/>
                    <a:gd name="T27" fmla="*/ 182 h 305"/>
                    <a:gd name="T28" fmla="*/ 128 w 308"/>
                    <a:gd name="T29" fmla="*/ 234 h 305"/>
                    <a:gd name="T30" fmla="*/ 80 w 308"/>
                    <a:gd name="T31" fmla="*/ 179 h 305"/>
                    <a:gd name="T32" fmla="*/ 160 w 308"/>
                    <a:gd name="T33" fmla="*/ 45 h 305"/>
                    <a:gd name="T34" fmla="*/ 198 w 308"/>
                    <a:gd name="T35" fmla="*/ 84 h 305"/>
                    <a:gd name="T36" fmla="*/ 227 w 308"/>
                    <a:gd name="T37" fmla="*/ 45 h 305"/>
                    <a:gd name="T38" fmla="*/ 287 w 308"/>
                    <a:gd name="T39" fmla="*/ 45 h 305"/>
                    <a:gd name="T40" fmla="*/ 308 w 308"/>
                    <a:gd name="T41" fmla="*/ 14 h 305"/>
                    <a:gd name="T42" fmla="*/ 115 w 308"/>
                    <a:gd name="T43" fmla="*/ 0 h 305"/>
                    <a:gd name="T44" fmla="*/ 94 w 308"/>
                    <a:gd name="T45" fmla="*/ 33 h 305"/>
                    <a:gd name="T46" fmla="*/ 76 w 308"/>
                    <a:gd name="T47" fmla="*/ 5 h 305"/>
                    <a:gd name="T48" fmla="*/ 22 w 308"/>
                    <a:gd name="T49" fmla="*/ 4 h 305"/>
                    <a:gd name="T50" fmla="*/ 34 w 308"/>
                    <a:gd name="T51" fmla="*/ 23 h 305"/>
                    <a:gd name="T52" fmla="*/ 160 w 308"/>
                    <a:gd name="T53" fmla="*/ 4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8" h="305">
                      <a:moveTo>
                        <a:pt x="198" y="305"/>
                      </a:moveTo>
                      <a:cubicBezTo>
                        <a:pt x="275" y="281"/>
                        <a:pt x="275" y="281"/>
                        <a:pt x="275" y="281"/>
                      </a:cubicBezTo>
                      <a:cubicBezTo>
                        <a:pt x="275" y="83"/>
                        <a:pt x="275" y="83"/>
                        <a:pt x="275" y="83"/>
                      </a:cubicBezTo>
                      <a:cubicBezTo>
                        <a:pt x="300" y="52"/>
                        <a:pt x="300" y="52"/>
                        <a:pt x="300" y="52"/>
                      </a:cubicBezTo>
                      <a:cubicBezTo>
                        <a:pt x="231" y="52"/>
                        <a:pt x="231" y="52"/>
                        <a:pt x="231" y="52"/>
                      </a:cubicBezTo>
                      <a:cubicBezTo>
                        <a:pt x="198" y="97"/>
                        <a:pt x="198" y="97"/>
                        <a:pt x="198" y="97"/>
                      </a:cubicBezTo>
                      <a:cubicBezTo>
                        <a:pt x="155" y="52"/>
                        <a:pt x="155" y="52"/>
                        <a:pt x="155" y="52"/>
                      </a:cubicBezTo>
                      <a:cubicBezTo>
                        <a:pt x="0" y="22"/>
                        <a:pt x="0" y="22"/>
                        <a:pt x="0" y="22"/>
                      </a:cubicBezTo>
                      <a:cubicBezTo>
                        <a:pt x="55" y="68"/>
                        <a:pt x="55" y="68"/>
                        <a:pt x="55" y="68"/>
                      </a:cubicBezTo>
                      <a:cubicBezTo>
                        <a:pt x="55" y="266"/>
                        <a:pt x="55" y="266"/>
                        <a:pt x="55" y="266"/>
                      </a:cubicBezTo>
                      <a:lnTo>
                        <a:pt x="198" y="305"/>
                      </a:lnTo>
                      <a:close/>
                      <a:moveTo>
                        <a:pt x="80" y="179"/>
                      </a:moveTo>
                      <a:cubicBezTo>
                        <a:pt x="81" y="149"/>
                        <a:pt x="103" y="126"/>
                        <a:pt x="130" y="127"/>
                      </a:cubicBezTo>
                      <a:cubicBezTo>
                        <a:pt x="157" y="128"/>
                        <a:pt x="179" y="153"/>
                        <a:pt x="178" y="182"/>
                      </a:cubicBezTo>
                      <a:cubicBezTo>
                        <a:pt x="178" y="212"/>
                        <a:pt x="155" y="235"/>
                        <a:pt x="128" y="234"/>
                      </a:cubicBezTo>
                      <a:cubicBezTo>
                        <a:pt x="101" y="233"/>
                        <a:pt x="80" y="208"/>
                        <a:pt x="80" y="179"/>
                      </a:cubicBezTo>
                      <a:close/>
                      <a:moveTo>
                        <a:pt x="160" y="45"/>
                      </a:moveTo>
                      <a:cubicBezTo>
                        <a:pt x="198" y="84"/>
                        <a:pt x="198" y="84"/>
                        <a:pt x="198" y="84"/>
                      </a:cubicBezTo>
                      <a:cubicBezTo>
                        <a:pt x="227" y="45"/>
                        <a:pt x="227" y="45"/>
                        <a:pt x="227" y="45"/>
                      </a:cubicBezTo>
                      <a:cubicBezTo>
                        <a:pt x="287" y="45"/>
                        <a:pt x="287" y="45"/>
                        <a:pt x="287" y="45"/>
                      </a:cubicBezTo>
                      <a:cubicBezTo>
                        <a:pt x="308" y="14"/>
                        <a:pt x="308" y="14"/>
                        <a:pt x="308" y="14"/>
                      </a:cubicBezTo>
                      <a:cubicBezTo>
                        <a:pt x="115" y="0"/>
                        <a:pt x="115" y="0"/>
                        <a:pt x="115" y="0"/>
                      </a:cubicBezTo>
                      <a:cubicBezTo>
                        <a:pt x="94" y="33"/>
                        <a:pt x="94" y="33"/>
                        <a:pt x="94" y="33"/>
                      </a:cubicBezTo>
                      <a:cubicBezTo>
                        <a:pt x="76" y="5"/>
                        <a:pt x="76" y="5"/>
                        <a:pt x="76" y="5"/>
                      </a:cubicBezTo>
                      <a:cubicBezTo>
                        <a:pt x="22" y="4"/>
                        <a:pt x="22" y="4"/>
                        <a:pt x="22" y="4"/>
                      </a:cubicBezTo>
                      <a:cubicBezTo>
                        <a:pt x="34" y="23"/>
                        <a:pt x="34" y="23"/>
                        <a:pt x="34" y="23"/>
                      </a:cubicBezTo>
                      <a:lnTo>
                        <a:pt x="160" y="45"/>
                      </a:lnTo>
                      <a:close/>
                    </a:path>
                  </a:pathLst>
                </a:custGeom>
                <a:grpFill/>
                <a:ln>
                  <a:no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174" name="Rounded Rectangle 173"/>
                <p:cNvSpPr/>
                <p:nvPr/>
              </p:nvSpPr>
              <p:spPr>
                <a:xfrm>
                  <a:off x="-1334726" y="4133850"/>
                  <a:ext cx="150631" cy="159587"/>
                </a:xfrm>
                <a:prstGeom prst="roundRect">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sp>
            <p:nvSpPr>
              <p:cNvPr id="171" name="Freeform 170"/>
              <p:cNvSpPr/>
              <p:nvPr/>
            </p:nvSpPr>
            <p:spPr>
              <a:xfrm rot="212793">
                <a:off x="-1317186" y="3911366"/>
                <a:ext cx="226150" cy="129350"/>
              </a:xfrm>
              <a:custGeom>
                <a:avLst/>
                <a:gdLst>
                  <a:gd name="connsiteX0" fmla="*/ 103892 w 226150"/>
                  <a:gd name="connsiteY0" fmla="*/ 185 h 129350"/>
                  <a:gd name="connsiteX1" fmla="*/ 214051 w 226150"/>
                  <a:gd name="connsiteY1" fmla="*/ 77289 h 129350"/>
                  <a:gd name="connsiteX2" fmla="*/ 226150 w 226150"/>
                  <a:gd name="connsiteY2" fmla="*/ 129350 h 129350"/>
                  <a:gd name="connsiteX3" fmla="*/ 145720 w 226150"/>
                  <a:gd name="connsiteY3" fmla="*/ 129350 h 129350"/>
                  <a:gd name="connsiteX4" fmla="*/ 136974 w 226150"/>
                  <a:gd name="connsiteY4" fmla="*/ 108304 h 129350"/>
                  <a:gd name="connsiteX5" fmla="*/ 113682 w 226150"/>
                  <a:gd name="connsiteY5" fmla="*/ 98459 h 129350"/>
                  <a:gd name="connsiteX6" fmla="*/ 91784 w 226150"/>
                  <a:gd name="connsiteY6" fmla="*/ 111105 h 129350"/>
                  <a:gd name="connsiteX7" fmla="*/ 86734 w 226150"/>
                  <a:gd name="connsiteY7" fmla="*/ 129350 h 129350"/>
                  <a:gd name="connsiteX8" fmla="*/ 0 w 226150"/>
                  <a:gd name="connsiteY8" fmla="*/ 129350 h 129350"/>
                  <a:gd name="connsiteX9" fmla="*/ 4098 w 226150"/>
                  <a:gd name="connsiteY9" fmla="*/ 90302 h 129350"/>
                  <a:gd name="connsiteX10" fmla="*/ 103892 w 226150"/>
                  <a:gd name="connsiteY10" fmla="*/ 185 h 1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150" h="129350">
                    <a:moveTo>
                      <a:pt x="103892" y="185"/>
                    </a:moveTo>
                    <a:cubicBezTo>
                      <a:pt x="151083" y="-2740"/>
                      <a:pt x="193710" y="29227"/>
                      <a:pt x="214051" y="77289"/>
                    </a:cubicBezTo>
                    <a:lnTo>
                      <a:pt x="226150" y="129350"/>
                    </a:lnTo>
                    <a:lnTo>
                      <a:pt x="145720" y="129350"/>
                    </a:lnTo>
                    <a:lnTo>
                      <a:pt x="136974" y="108304"/>
                    </a:lnTo>
                    <a:cubicBezTo>
                      <a:pt x="130760" y="101714"/>
                      <a:pt x="122506" y="97912"/>
                      <a:pt x="113682" y="98459"/>
                    </a:cubicBezTo>
                    <a:cubicBezTo>
                      <a:pt x="104858" y="99006"/>
                      <a:pt x="97136" y="103798"/>
                      <a:pt x="91784" y="111105"/>
                    </a:cubicBezTo>
                    <a:lnTo>
                      <a:pt x="86734" y="129350"/>
                    </a:lnTo>
                    <a:lnTo>
                      <a:pt x="0" y="129350"/>
                    </a:lnTo>
                    <a:lnTo>
                      <a:pt x="4098" y="90302"/>
                    </a:lnTo>
                    <a:cubicBezTo>
                      <a:pt x="18348" y="40096"/>
                      <a:pt x="56701" y="3110"/>
                      <a:pt x="103892" y="185"/>
                    </a:cubicBez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172" name="Oval 171"/>
              <p:cNvSpPr/>
              <p:nvPr/>
            </p:nvSpPr>
            <p:spPr>
              <a:xfrm>
                <a:off x="-1237105" y="3990686"/>
                <a:ext cx="53010" cy="76673"/>
              </a:xfrm>
              <a:prstGeom prst="ellipse">
                <a:avLst/>
              </a:prstGeom>
              <a:solidFill>
                <a:srgbClr val="AAB300"/>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grpSp>
      <p:grpSp>
        <p:nvGrpSpPr>
          <p:cNvPr id="202" name="Group 201"/>
          <p:cNvGrpSpPr/>
          <p:nvPr/>
        </p:nvGrpSpPr>
        <p:grpSpPr>
          <a:xfrm>
            <a:off x="4143575" y="2353720"/>
            <a:ext cx="1009932" cy="1017777"/>
            <a:chOff x="1945154" y="2366091"/>
            <a:chExt cx="1010194" cy="1018043"/>
          </a:xfrm>
        </p:grpSpPr>
        <p:grpSp>
          <p:nvGrpSpPr>
            <p:cNvPr id="203" name="Group 202"/>
            <p:cNvGrpSpPr/>
            <p:nvPr/>
          </p:nvGrpSpPr>
          <p:grpSpPr>
            <a:xfrm>
              <a:off x="1945154" y="2373940"/>
              <a:ext cx="1010194" cy="1010194"/>
              <a:chOff x="48031" y="3476185"/>
              <a:chExt cx="1010194" cy="1010194"/>
            </a:xfrm>
          </p:grpSpPr>
          <p:sp>
            <p:nvSpPr>
              <p:cNvPr id="226" name="Oval 225"/>
              <p:cNvSpPr/>
              <p:nvPr/>
            </p:nvSpPr>
            <p:spPr>
              <a:xfrm>
                <a:off x="48031" y="3476185"/>
                <a:ext cx="1010194" cy="1010194"/>
              </a:xfrm>
              <a:prstGeom prst="ellipse">
                <a:avLst/>
              </a:prstGeom>
              <a:solidFill>
                <a:schemeClr val="accent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227" name="TextBox 226"/>
              <p:cNvSpPr txBox="1"/>
              <p:nvPr/>
            </p:nvSpPr>
            <p:spPr>
              <a:xfrm>
                <a:off x="256412" y="4088576"/>
                <a:ext cx="593586" cy="338642"/>
              </a:xfrm>
              <a:prstGeom prst="rect">
                <a:avLst/>
              </a:prstGeom>
              <a:noFill/>
            </p:spPr>
            <p:txBody>
              <a:bodyPr wrap="none" rtlCol="0">
                <a:spAutoFit/>
              </a:bodyPr>
              <a:lstStyle/>
              <a:p>
                <a:pPr defTabSz="457200"/>
                <a:r>
                  <a:rPr lang="en-US" sz="1600" dirty="0">
                    <a:solidFill>
                      <a:srgbClr val="FFFFFF"/>
                    </a:solidFill>
                  </a:rPr>
                  <a:t>VNF</a:t>
                </a:r>
              </a:p>
            </p:txBody>
          </p:sp>
          <p:sp>
            <p:nvSpPr>
              <p:cNvPr id="228" name="Freeform 30"/>
              <p:cNvSpPr>
                <a:spLocks noEditPoints="1"/>
              </p:cNvSpPr>
              <p:nvPr/>
            </p:nvSpPr>
            <p:spPr bwMode="auto">
              <a:xfrm>
                <a:off x="123584" y="3916403"/>
                <a:ext cx="173163" cy="220334"/>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defTabSz="913955"/>
                <a:endParaRPr lang="en-US" sz="1700">
                  <a:solidFill>
                    <a:srgbClr val="000000"/>
                  </a:solidFill>
                </a:endParaRPr>
              </a:p>
            </p:txBody>
          </p:sp>
          <p:grpSp>
            <p:nvGrpSpPr>
              <p:cNvPr id="229" name="Group 228"/>
              <p:cNvGrpSpPr/>
              <p:nvPr/>
            </p:nvGrpSpPr>
            <p:grpSpPr>
              <a:xfrm>
                <a:off x="751275" y="3966099"/>
                <a:ext cx="235707" cy="182242"/>
                <a:chOff x="5759450" y="569913"/>
                <a:chExt cx="804863" cy="622299"/>
              </a:xfrm>
              <a:solidFill>
                <a:schemeClr val="bg1"/>
              </a:solidFill>
            </p:grpSpPr>
            <p:sp>
              <p:nvSpPr>
                <p:cNvPr id="241" name="Freeform 46"/>
                <p:cNvSpPr>
                  <a:spLocks/>
                </p:cNvSpPr>
                <p:nvPr/>
              </p:nvSpPr>
              <p:spPr bwMode="auto">
                <a:xfrm>
                  <a:off x="5829300" y="569913"/>
                  <a:ext cx="665163" cy="185737"/>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42" name="Freeform 47"/>
                <p:cNvSpPr>
                  <a:spLocks/>
                </p:cNvSpPr>
                <p:nvPr/>
              </p:nvSpPr>
              <p:spPr bwMode="auto">
                <a:xfrm>
                  <a:off x="5759450" y="784225"/>
                  <a:ext cx="804863" cy="407987"/>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230" name="Group 229"/>
              <p:cNvGrpSpPr/>
              <p:nvPr/>
            </p:nvGrpSpPr>
            <p:grpSpPr>
              <a:xfrm>
                <a:off x="696789" y="3676041"/>
                <a:ext cx="172935" cy="218559"/>
                <a:chOff x="8751888" y="5773738"/>
                <a:chExt cx="631825" cy="798513"/>
              </a:xfrm>
              <a:solidFill>
                <a:schemeClr val="bg1"/>
              </a:solidFill>
            </p:grpSpPr>
            <p:sp>
              <p:nvSpPr>
                <p:cNvPr id="235" name="Freeform 69"/>
                <p:cNvSpPr>
                  <a:spLocks noEditPoints="1"/>
                </p:cNvSpPr>
                <p:nvPr/>
              </p:nvSpPr>
              <p:spPr bwMode="auto">
                <a:xfrm>
                  <a:off x="8896350" y="5773738"/>
                  <a:ext cx="341313" cy="195263"/>
                </a:xfrm>
                <a:custGeom>
                  <a:avLst/>
                  <a:gdLst>
                    <a:gd name="T0" fmla="*/ 161 w 162"/>
                    <a:gd name="T1" fmla="*/ 82 h 93"/>
                    <a:gd name="T2" fmla="*/ 153 w 162"/>
                    <a:gd name="T3" fmla="*/ 45 h 93"/>
                    <a:gd name="T4" fmla="*/ 139 w 162"/>
                    <a:gd name="T5" fmla="*/ 34 h 93"/>
                    <a:gd name="T6" fmla="*/ 124 w 162"/>
                    <a:gd name="T7" fmla="*/ 34 h 93"/>
                    <a:gd name="T8" fmla="*/ 81 w 162"/>
                    <a:gd name="T9" fmla="*/ 0 h 93"/>
                    <a:gd name="T10" fmla="*/ 39 w 162"/>
                    <a:gd name="T11" fmla="*/ 34 h 93"/>
                    <a:gd name="T12" fmla="*/ 24 w 162"/>
                    <a:gd name="T13" fmla="*/ 34 h 93"/>
                    <a:gd name="T14" fmla="*/ 9 w 162"/>
                    <a:gd name="T15" fmla="*/ 45 h 93"/>
                    <a:gd name="T16" fmla="*/ 2 w 162"/>
                    <a:gd name="T17" fmla="*/ 82 h 93"/>
                    <a:gd name="T18" fmla="*/ 11 w 162"/>
                    <a:gd name="T19" fmla="*/ 93 h 93"/>
                    <a:gd name="T20" fmla="*/ 151 w 162"/>
                    <a:gd name="T21" fmla="*/ 93 h 93"/>
                    <a:gd name="T22" fmla="*/ 161 w 162"/>
                    <a:gd name="T23" fmla="*/ 82 h 93"/>
                    <a:gd name="T24" fmla="*/ 81 w 162"/>
                    <a:gd name="T25" fmla="*/ 65 h 93"/>
                    <a:gd name="T26" fmla="*/ 60 w 162"/>
                    <a:gd name="T27" fmla="*/ 44 h 93"/>
                    <a:gd name="T28" fmla="*/ 81 w 162"/>
                    <a:gd name="T29" fmla="*/ 23 h 93"/>
                    <a:gd name="T30" fmla="*/ 102 w 162"/>
                    <a:gd name="T31" fmla="*/ 44 h 93"/>
                    <a:gd name="T32" fmla="*/ 81 w 162"/>
                    <a:gd name="T33" fmla="*/ 6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93">
                      <a:moveTo>
                        <a:pt x="161" y="82"/>
                      </a:moveTo>
                      <a:cubicBezTo>
                        <a:pt x="153" y="45"/>
                        <a:pt x="153" y="45"/>
                        <a:pt x="153" y="45"/>
                      </a:cubicBezTo>
                      <a:cubicBezTo>
                        <a:pt x="152" y="39"/>
                        <a:pt x="145" y="34"/>
                        <a:pt x="139" y="34"/>
                      </a:cubicBezTo>
                      <a:cubicBezTo>
                        <a:pt x="124" y="34"/>
                        <a:pt x="124" y="34"/>
                        <a:pt x="124" y="34"/>
                      </a:cubicBezTo>
                      <a:cubicBezTo>
                        <a:pt x="119" y="15"/>
                        <a:pt x="102" y="0"/>
                        <a:pt x="81" y="0"/>
                      </a:cubicBezTo>
                      <a:cubicBezTo>
                        <a:pt x="61" y="0"/>
                        <a:pt x="43" y="15"/>
                        <a:pt x="39" y="34"/>
                      </a:cubicBezTo>
                      <a:cubicBezTo>
                        <a:pt x="24" y="34"/>
                        <a:pt x="24" y="34"/>
                        <a:pt x="24" y="34"/>
                      </a:cubicBezTo>
                      <a:cubicBezTo>
                        <a:pt x="17" y="34"/>
                        <a:pt x="11" y="39"/>
                        <a:pt x="9" y="45"/>
                      </a:cubicBezTo>
                      <a:cubicBezTo>
                        <a:pt x="2" y="82"/>
                        <a:pt x="2" y="82"/>
                        <a:pt x="2" y="82"/>
                      </a:cubicBezTo>
                      <a:cubicBezTo>
                        <a:pt x="0" y="88"/>
                        <a:pt x="5" y="93"/>
                        <a:pt x="11" y="93"/>
                      </a:cubicBezTo>
                      <a:cubicBezTo>
                        <a:pt x="151" y="93"/>
                        <a:pt x="151" y="93"/>
                        <a:pt x="151" y="93"/>
                      </a:cubicBezTo>
                      <a:cubicBezTo>
                        <a:pt x="158" y="93"/>
                        <a:pt x="162" y="88"/>
                        <a:pt x="161" y="82"/>
                      </a:cubicBezTo>
                      <a:close/>
                      <a:moveTo>
                        <a:pt x="81" y="65"/>
                      </a:moveTo>
                      <a:cubicBezTo>
                        <a:pt x="70" y="65"/>
                        <a:pt x="60" y="55"/>
                        <a:pt x="60" y="44"/>
                      </a:cubicBezTo>
                      <a:cubicBezTo>
                        <a:pt x="60" y="32"/>
                        <a:pt x="70" y="23"/>
                        <a:pt x="81" y="23"/>
                      </a:cubicBezTo>
                      <a:cubicBezTo>
                        <a:pt x="93" y="23"/>
                        <a:pt x="102" y="32"/>
                        <a:pt x="102" y="44"/>
                      </a:cubicBezTo>
                      <a:cubicBezTo>
                        <a:pt x="102" y="55"/>
                        <a:pt x="93" y="65"/>
                        <a:pt x="8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36" name="Rectangle 70"/>
                <p:cNvSpPr>
                  <a:spLocks noChangeArrowheads="1"/>
                </p:cNvSpPr>
                <p:nvPr/>
              </p:nvSpPr>
              <p:spPr bwMode="auto">
                <a:xfrm>
                  <a:off x="8945563" y="6157913"/>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37" name="Rectangle 71"/>
                <p:cNvSpPr>
                  <a:spLocks noChangeArrowheads="1"/>
                </p:cNvSpPr>
                <p:nvPr/>
              </p:nvSpPr>
              <p:spPr bwMode="auto">
                <a:xfrm>
                  <a:off x="8945563" y="6072188"/>
                  <a:ext cx="2428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38" name="Rectangle 72"/>
                <p:cNvSpPr>
                  <a:spLocks noChangeArrowheads="1"/>
                </p:cNvSpPr>
                <p:nvPr/>
              </p:nvSpPr>
              <p:spPr bwMode="auto">
                <a:xfrm>
                  <a:off x="8945563" y="6242050"/>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39" name="Rectangle 73"/>
                <p:cNvSpPr>
                  <a:spLocks noChangeArrowheads="1"/>
                </p:cNvSpPr>
                <p:nvPr/>
              </p:nvSpPr>
              <p:spPr bwMode="auto">
                <a:xfrm>
                  <a:off x="8945563" y="6326188"/>
                  <a:ext cx="1682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40" name="Freeform 74"/>
                <p:cNvSpPr>
                  <a:spLocks/>
                </p:cNvSpPr>
                <p:nvPr/>
              </p:nvSpPr>
              <p:spPr bwMode="auto">
                <a:xfrm>
                  <a:off x="8751888" y="5859463"/>
                  <a:ext cx="631825" cy="712788"/>
                </a:xfrm>
                <a:custGeom>
                  <a:avLst/>
                  <a:gdLst>
                    <a:gd name="T0" fmla="*/ 293 w 301"/>
                    <a:gd name="T1" fmla="*/ 0 h 339"/>
                    <a:gd name="T2" fmla="*/ 233 w 301"/>
                    <a:gd name="T3" fmla="*/ 0 h 339"/>
                    <a:gd name="T4" fmla="*/ 234 w 301"/>
                    <a:gd name="T5" fmla="*/ 2 h 339"/>
                    <a:gd name="T6" fmla="*/ 240 w 301"/>
                    <a:gd name="T7" fmla="*/ 31 h 339"/>
                    <a:gd name="T8" fmla="*/ 263 w 301"/>
                    <a:gd name="T9" fmla="*/ 31 h 339"/>
                    <a:gd name="T10" fmla="*/ 263 w 301"/>
                    <a:gd name="T11" fmla="*/ 269 h 339"/>
                    <a:gd name="T12" fmla="*/ 235 w 301"/>
                    <a:gd name="T13" fmla="*/ 246 h 339"/>
                    <a:gd name="T14" fmla="*/ 161 w 301"/>
                    <a:gd name="T15" fmla="*/ 284 h 339"/>
                    <a:gd name="T16" fmla="*/ 38 w 301"/>
                    <a:gd name="T17" fmla="*/ 284 h 339"/>
                    <a:gd name="T18" fmla="*/ 38 w 301"/>
                    <a:gd name="T19" fmla="*/ 31 h 339"/>
                    <a:gd name="T20" fmla="*/ 61 w 301"/>
                    <a:gd name="T21" fmla="*/ 31 h 339"/>
                    <a:gd name="T22" fmla="*/ 67 w 301"/>
                    <a:gd name="T23" fmla="*/ 2 h 339"/>
                    <a:gd name="T24" fmla="*/ 67 w 301"/>
                    <a:gd name="T25" fmla="*/ 0 h 339"/>
                    <a:gd name="T26" fmla="*/ 8 w 301"/>
                    <a:gd name="T27" fmla="*/ 0 h 339"/>
                    <a:gd name="T28" fmla="*/ 0 w 301"/>
                    <a:gd name="T29" fmla="*/ 8 h 339"/>
                    <a:gd name="T30" fmla="*/ 0 w 301"/>
                    <a:gd name="T31" fmla="*/ 331 h 339"/>
                    <a:gd name="T32" fmla="*/ 8 w 301"/>
                    <a:gd name="T33" fmla="*/ 339 h 339"/>
                    <a:gd name="T34" fmla="*/ 293 w 301"/>
                    <a:gd name="T35" fmla="*/ 339 h 339"/>
                    <a:gd name="T36" fmla="*/ 301 w 301"/>
                    <a:gd name="T37" fmla="*/ 331 h 339"/>
                    <a:gd name="T38" fmla="*/ 301 w 301"/>
                    <a:gd name="T39" fmla="*/ 8 h 339"/>
                    <a:gd name="T40" fmla="*/ 293 w 301"/>
                    <a:gd name="T41"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1" h="339">
                      <a:moveTo>
                        <a:pt x="293" y="0"/>
                      </a:moveTo>
                      <a:cubicBezTo>
                        <a:pt x="233" y="0"/>
                        <a:pt x="233" y="0"/>
                        <a:pt x="233" y="0"/>
                      </a:cubicBezTo>
                      <a:cubicBezTo>
                        <a:pt x="233" y="1"/>
                        <a:pt x="234" y="1"/>
                        <a:pt x="234" y="2"/>
                      </a:cubicBezTo>
                      <a:cubicBezTo>
                        <a:pt x="240" y="31"/>
                        <a:pt x="240" y="31"/>
                        <a:pt x="240" y="31"/>
                      </a:cubicBezTo>
                      <a:cubicBezTo>
                        <a:pt x="263" y="31"/>
                        <a:pt x="263" y="31"/>
                        <a:pt x="263" y="31"/>
                      </a:cubicBezTo>
                      <a:cubicBezTo>
                        <a:pt x="263" y="269"/>
                        <a:pt x="263" y="269"/>
                        <a:pt x="263" y="269"/>
                      </a:cubicBezTo>
                      <a:cubicBezTo>
                        <a:pt x="235" y="246"/>
                        <a:pt x="235" y="246"/>
                        <a:pt x="235" y="246"/>
                      </a:cubicBezTo>
                      <a:cubicBezTo>
                        <a:pt x="161" y="284"/>
                        <a:pt x="161" y="284"/>
                        <a:pt x="161" y="284"/>
                      </a:cubicBezTo>
                      <a:cubicBezTo>
                        <a:pt x="38" y="284"/>
                        <a:pt x="38" y="284"/>
                        <a:pt x="38" y="284"/>
                      </a:cubicBezTo>
                      <a:cubicBezTo>
                        <a:pt x="38" y="31"/>
                        <a:pt x="38" y="31"/>
                        <a:pt x="38" y="31"/>
                      </a:cubicBezTo>
                      <a:cubicBezTo>
                        <a:pt x="61" y="31"/>
                        <a:pt x="61" y="31"/>
                        <a:pt x="61" y="31"/>
                      </a:cubicBezTo>
                      <a:cubicBezTo>
                        <a:pt x="67" y="2"/>
                        <a:pt x="67" y="2"/>
                        <a:pt x="67" y="2"/>
                      </a:cubicBezTo>
                      <a:cubicBezTo>
                        <a:pt x="67" y="1"/>
                        <a:pt x="67" y="1"/>
                        <a:pt x="67" y="0"/>
                      </a:cubicBezTo>
                      <a:cubicBezTo>
                        <a:pt x="8" y="0"/>
                        <a:pt x="8" y="0"/>
                        <a:pt x="8" y="0"/>
                      </a:cubicBezTo>
                      <a:cubicBezTo>
                        <a:pt x="4" y="0"/>
                        <a:pt x="0" y="4"/>
                        <a:pt x="0" y="8"/>
                      </a:cubicBezTo>
                      <a:cubicBezTo>
                        <a:pt x="0" y="331"/>
                        <a:pt x="0" y="331"/>
                        <a:pt x="0" y="331"/>
                      </a:cubicBezTo>
                      <a:cubicBezTo>
                        <a:pt x="0" y="335"/>
                        <a:pt x="4" y="339"/>
                        <a:pt x="8" y="339"/>
                      </a:cubicBezTo>
                      <a:cubicBezTo>
                        <a:pt x="293" y="339"/>
                        <a:pt x="293" y="339"/>
                        <a:pt x="293" y="339"/>
                      </a:cubicBezTo>
                      <a:cubicBezTo>
                        <a:pt x="297" y="339"/>
                        <a:pt x="301" y="335"/>
                        <a:pt x="301" y="331"/>
                      </a:cubicBezTo>
                      <a:cubicBezTo>
                        <a:pt x="301" y="8"/>
                        <a:pt x="301" y="8"/>
                        <a:pt x="301" y="8"/>
                      </a:cubicBezTo>
                      <a:cubicBezTo>
                        <a:pt x="301" y="4"/>
                        <a:pt x="297" y="0"/>
                        <a:pt x="2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231" name="Group 4"/>
              <p:cNvGrpSpPr>
                <a:grpSpLocks noChangeAspect="1"/>
              </p:cNvGrpSpPr>
              <p:nvPr/>
            </p:nvGrpSpPr>
            <p:grpSpPr bwMode="auto">
              <a:xfrm>
                <a:off x="250294" y="3651344"/>
                <a:ext cx="186946" cy="227417"/>
                <a:chOff x="-272" y="1420"/>
                <a:chExt cx="267" cy="331"/>
              </a:xfrm>
              <a:solidFill>
                <a:schemeClr val="bg1"/>
              </a:solidFill>
            </p:grpSpPr>
            <p:sp>
              <p:nvSpPr>
                <p:cNvPr id="233" name="Freeform 5"/>
                <p:cNvSpPr>
                  <a:spLocks/>
                </p:cNvSpPr>
                <p:nvPr/>
              </p:nvSpPr>
              <p:spPr bwMode="auto">
                <a:xfrm>
                  <a:off x="-184" y="1615"/>
                  <a:ext cx="29" cy="22"/>
                </a:xfrm>
                <a:custGeom>
                  <a:avLst/>
                  <a:gdLst>
                    <a:gd name="T0" fmla="*/ 8 w 12"/>
                    <a:gd name="T1" fmla="*/ 0 h 9"/>
                    <a:gd name="T2" fmla="*/ 3 w 12"/>
                    <a:gd name="T3" fmla="*/ 0 h 9"/>
                    <a:gd name="T4" fmla="*/ 0 w 12"/>
                    <a:gd name="T5" fmla="*/ 0 h 9"/>
                    <a:gd name="T6" fmla="*/ 0 w 12"/>
                    <a:gd name="T7" fmla="*/ 9 h 9"/>
                    <a:gd name="T8" fmla="*/ 4 w 12"/>
                    <a:gd name="T9" fmla="*/ 9 h 9"/>
                    <a:gd name="T10" fmla="*/ 9 w 12"/>
                    <a:gd name="T11" fmla="*/ 9 h 9"/>
                    <a:gd name="T12" fmla="*/ 11 w 12"/>
                    <a:gd name="T13" fmla="*/ 7 h 9"/>
                    <a:gd name="T14" fmla="*/ 12 w 12"/>
                    <a:gd name="T15" fmla="*/ 4 h 9"/>
                    <a:gd name="T16" fmla="*/ 11 w 12"/>
                    <a:gd name="T17" fmla="*/ 1 h 9"/>
                    <a:gd name="T18" fmla="*/ 8 w 12"/>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8" y="0"/>
                      </a:moveTo>
                      <a:cubicBezTo>
                        <a:pt x="7" y="0"/>
                        <a:pt x="6" y="0"/>
                        <a:pt x="3" y="0"/>
                      </a:cubicBezTo>
                      <a:cubicBezTo>
                        <a:pt x="0" y="0"/>
                        <a:pt x="0" y="0"/>
                        <a:pt x="0" y="0"/>
                      </a:cubicBezTo>
                      <a:cubicBezTo>
                        <a:pt x="0" y="9"/>
                        <a:pt x="0" y="9"/>
                        <a:pt x="0" y="9"/>
                      </a:cubicBezTo>
                      <a:cubicBezTo>
                        <a:pt x="4" y="9"/>
                        <a:pt x="4" y="9"/>
                        <a:pt x="4" y="9"/>
                      </a:cubicBezTo>
                      <a:cubicBezTo>
                        <a:pt x="6" y="9"/>
                        <a:pt x="8" y="9"/>
                        <a:pt x="9" y="9"/>
                      </a:cubicBezTo>
                      <a:cubicBezTo>
                        <a:pt x="10" y="8"/>
                        <a:pt x="11" y="8"/>
                        <a:pt x="11" y="7"/>
                      </a:cubicBezTo>
                      <a:cubicBezTo>
                        <a:pt x="12" y="6"/>
                        <a:pt x="12" y="5"/>
                        <a:pt x="12" y="4"/>
                      </a:cubicBezTo>
                      <a:cubicBezTo>
                        <a:pt x="12" y="3"/>
                        <a:pt x="12" y="2"/>
                        <a:pt x="11" y="1"/>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34" name="Freeform 6"/>
                <p:cNvSpPr>
                  <a:spLocks noEditPoints="1"/>
                </p:cNvSpPr>
                <p:nvPr/>
              </p:nvSpPr>
              <p:spPr bwMode="auto">
                <a:xfrm>
                  <a:off x="-272" y="1420"/>
                  <a:ext cx="267" cy="331"/>
                </a:xfrm>
                <a:custGeom>
                  <a:avLst/>
                  <a:gdLst>
                    <a:gd name="T0" fmla="*/ 106 w 110"/>
                    <a:gd name="T1" fmla="*/ 37 h 137"/>
                    <a:gd name="T2" fmla="*/ 73 w 110"/>
                    <a:gd name="T3" fmla="*/ 4 h 137"/>
                    <a:gd name="T4" fmla="*/ 62 w 110"/>
                    <a:gd name="T5" fmla="*/ 0 h 137"/>
                    <a:gd name="T6" fmla="*/ 13 w 110"/>
                    <a:gd name="T7" fmla="*/ 0 h 137"/>
                    <a:gd name="T8" fmla="*/ 0 w 110"/>
                    <a:gd name="T9" fmla="*/ 11 h 137"/>
                    <a:gd name="T10" fmla="*/ 0 w 110"/>
                    <a:gd name="T11" fmla="*/ 123 h 137"/>
                    <a:gd name="T12" fmla="*/ 13 w 110"/>
                    <a:gd name="T13" fmla="*/ 137 h 137"/>
                    <a:gd name="T14" fmla="*/ 97 w 110"/>
                    <a:gd name="T15" fmla="*/ 137 h 137"/>
                    <a:gd name="T16" fmla="*/ 110 w 110"/>
                    <a:gd name="T17" fmla="*/ 123 h 137"/>
                    <a:gd name="T18" fmla="*/ 110 w 110"/>
                    <a:gd name="T19" fmla="*/ 46 h 137"/>
                    <a:gd name="T20" fmla="*/ 106 w 110"/>
                    <a:gd name="T21" fmla="*/ 37 h 137"/>
                    <a:gd name="T22" fmla="*/ 54 w 110"/>
                    <a:gd name="T23" fmla="*/ 91 h 137"/>
                    <a:gd name="T24" fmla="*/ 51 w 110"/>
                    <a:gd name="T25" fmla="*/ 94 h 137"/>
                    <a:gd name="T26" fmla="*/ 48 w 110"/>
                    <a:gd name="T27" fmla="*/ 96 h 137"/>
                    <a:gd name="T28" fmla="*/ 40 w 110"/>
                    <a:gd name="T29" fmla="*/ 96 h 137"/>
                    <a:gd name="T30" fmla="*/ 36 w 110"/>
                    <a:gd name="T31" fmla="*/ 96 h 137"/>
                    <a:gd name="T32" fmla="*/ 36 w 110"/>
                    <a:gd name="T33" fmla="*/ 109 h 137"/>
                    <a:gd name="T34" fmla="*/ 29 w 110"/>
                    <a:gd name="T35" fmla="*/ 109 h 137"/>
                    <a:gd name="T36" fmla="*/ 29 w 110"/>
                    <a:gd name="T37" fmla="*/ 75 h 137"/>
                    <a:gd name="T38" fmla="*/ 40 w 110"/>
                    <a:gd name="T39" fmla="*/ 75 h 137"/>
                    <a:gd name="T40" fmla="*/ 48 w 110"/>
                    <a:gd name="T41" fmla="*/ 75 h 137"/>
                    <a:gd name="T42" fmla="*/ 53 w 110"/>
                    <a:gd name="T43" fmla="*/ 79 h 137"/>
                    <a:gd name="T44" fmla="*/ 55 w 110"/>
                    <a:gd name="T45" fmla="*/ 85 h 137"/>
                    <a:gd name="T46" fmla="*/ 54 w 110"/>
                    <a:gd name="T47" fmla="*/ 91 h 137"/>
                    <a:gd name="T48" fmla="*/ 75 w 110"/>
                    <a:gd name="T49" fmla="*/ 108 h 137"/>
                    <a:gd name="T50" fmla="*/ 73 w 110"/>
                    <a:gd name="T51" fmla="*/ 113 h 137"/>
                    <a:gd name="T52" fmla="*/ 71 w 110"/>
                    <a:gd name="T53" fmla="*/ 116 h 137"/>
                    <a:gd name="T54" fmla="*/ 70 w 110"/>
                    <a:gd name="T55" fmla="*/ 118 h 137"/>
                    <a:gd name="T56" fmla="*/ 67 w 110"/>
                    <a:gd name="T57" fmla="*/ 119 h 137"/>
                    <a:gd name="T58" fmla="*/ 64 w 110"/>
                    <a:gd name="T59" fmla="*/ 119 h 137"/>
                    <a:gd name="T60" fmla="*/ 60 w 110"/>
                    <a:gd name="T61" fmla="*/ 119 h 137"/>
                    <a:gd name="T62" fmla="*/ 59 w 110"/>
                    <a:gd name="T63" fmla="*/ 114 h 137"/>
                    <a:gd name="T64" fmla="*/ 62 w 110"/>
                    <a:gd name="T65" fmla="*/ 114 h 137"/>
                    <a:gd name="T66" fmla="*/ 66 w 110"/>
                    <a:gd name="T67" fmla="*/ 113 h 137"/>
                    <a:gd name="T68" fmla="*/ 67 w 110"/>
                    <a:gd name="T69" fmla="*/ 109 h 137"/>
                    <a:gd name="T70" fmla="*/ 58 w 110"/>
                    <a:gd name="T71" fmla="*/ 84 h 137"/>
                    <a:gd name="T72" fmla="*/ 65 w 110"/>
                    <a:gd name="T73" fmla="*/ 84 h 137"/>
                    <a:gd name="T74" fmla="*/ 71 w 110"/>
                    <a:gd name="T75" fmla="*/ 102 h 137"/>
                    <a:gd name="T76" fmla="*/ 77 w 110"/>
                    <a:gd name="T77" fmla="*/ 84 h 137"/>
                    <a:gd name="T78" fmla="*/ 83 w 110"/>
                    <a:gd name="T79" fmla="*/ 84 h 137"/>
                    <a:gd name="T80" fmla="*/ 75 w 110"/>
                    <a:gd name="T81" fmla="*/ 108 h 137"/>
                    <a:gd name="T82" fmla="*/ 62 w 110"/>
                    <a:gd name="T83" fmla="*/ 46 h 137"/>
                    <a:gd name="T84" fmla="*/ 62 w 110"/>
                    <a:gd name="T85" fmla="*/ 11 h 137"/>
                    <a:gd name="T86" fmla="*/ 97 w 110"/>
                    <a:gd name="T87" fmla="*/ 46 h 137"/>
                    <a:gd name="T88" fmla="*/ 62 w 110"/>
                    <a:gd name="T89" fmla="*/ 4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37">
                      <a:moveTo>
                        <a:pt x="106" y="37"/>
                      </a:moveTo>
                      <a:cubicBezTo>
                        <a:pt x="73" y="4"/>
                        <a:pt x="73" y="4"/>
                        <a:pt x="73" y="4"/>
                      </a:cubicBezTo>
                      <a:cubicBezTo>
                        <a:pt x="69" y="0"/>
                        <a:pt x="66" y="0"/>
                        <a:pt x="62" y="0"/>
                      </a:cubicBezTo>
                      <a:cubicBezTo>
                        <a:pt x="13" y="0"/>
                        <a:pt x="13" y="0"/>
                        <a:pt x="13" y="0"/>
                      </a:cubicBezTo>
                      <a:cubicBezTo>
                        <a:pt x="7" y="0"/>
                        <a:pt x="0" y="4"/>
                        <a:pt x="0" y="11"/>
                      </a:cubicBezTo>
                      <a:cubicBezTo>
                        <a:pt x="0" y="123"/>
                        <a:pt x="0" y="123"/>
                        <a:pt x="0" y="123"/>
                      </a:cubicBezTo>
                      <a:cubicBezTo>
                        <a:pt x="0" y="130"/>
                        <a:pt x="7" y="137"/>
                        <a:pt x="13" y="137"/>
                      </a:cubicBezTo>
                      <a:cubicBezTo>
                        <a:pt x="97" y="137"/>
                        <a:pt x="97" y="137"/>
                        <a:pt x="97" y="137"/>
                      </a:cubicBezTo>
                      <a:cubicBezTo>
                        <a:pt x="104" y="137"/>
                        <a:pt x="110" y="130"/>
                        <a:pt x="110" y="123"/>
                      </a:cubicBezTo>
                      <a:cubicBezTo>
                        <a:pt x="110" y="46"/>
                        <a:pt x="110" y="46"/>
                        <a:pt x="110" y="46"/>
                      </a:cubicBezTo>
                      <a:cubicBezTo>
                        <a:pt x="110" y="46"/>
                        <a:pt x="109" y="40"/>
                        <a:pt x="106" y="37"/>
                      </a:cubicBezTo>
                      <a:close/>
                      <a:moveTo>
                        <a:pt x="54" y="91"/>
                      </a:moveTo>
                      <a:cubicBezTo>
                        <a:pt x="53" y="92"/>
                        <a:pt x="52" y="93"/>
                        <a:pt x="51" y="94"/>
                      </a:cubicBezTo>
                      <a:cubicBezTo>
                        <a:pt x="50" y="95"/>
                        <a:pt x="49" y="95"/>
                        <a:pt x="48" y="96"/>
                      </a:cubicBezTo>
                      <a:cubicBezTo>
                        <a:pt x="46" y="96"/>
                        <a:pt x="44" y="96"/>
                        <a:pt x="40" y="96"/>
                      </a:cubicBezTo>
                      <a:cubicBezTo>
                        <a:pt x="36" y="96"/>
                        <a:pt x="36" y="96"/>
                        <a:pt x="36" y="96"/>
                      </a:cubicBezTo>
                      <a:cubicBezTo>
                        <a:pt x="36" y="109"/>
                        <a:pt x="36" y="109"/>
                        <a:pt x="36" y="109"/>
                      </a:cubicBezTo>
                      <a:cubicBezTo>
                        <a:pt x="29" y="109"/>
                        <a:pt x="29" y="109"/>
                        <a:pt x="29" y="109"/>
                      </a:cubicBezTo>
                      <a:cubicBezTo>
                        <a:pt x="29" y="75"/>
                        <a:pt x="29" y="75"/>
                        <a:pt x="29" y="75"/>
                      </a:cubicBezTo>
                      <a:cubicBezTo>
                        <a:pt x="40" y="75"/>
                        <a:pt x="40" y="75"/>
                        <a:pt x="40" y="75"/>
                      </a:cubicBezTo>
                      <a:cubicBezTo>
                        <a:pt x="44" y="75"/>
                        <a:pt x="47" y="75"/>
                        <a:pt x="48" y="75"/>
                      </a:cubicBezTo>
                      <a:cubicBezTo>
                        <a:pt x="50" y="76"/>
                        <a:pt x="52" y="77"/>
                        <a:pt x="53" y="79"/>
                      </a:cubicBezTo>
                      <a:cubicBezTo>
                        <a:pt x="55" y="80"/>
                        <a:pt x="55" y="83"/>
                        <a:pt x="55" y="85"/>
                      </a:cubicBezTo>
                      <a:cubicBezTo>
                        <a:pt x="55" y="87"/>
                        <a:pt x="55" y="89"/>
                        <a:pt x="54" y="91"/>
                      </a:cubicBezTo>
                      <a:close/>
                      <a:moveTo>
                        <a:pt x="75" y="108"/>
                      </a:moveTo>
                      <a:cubicBezTo>
                        <a:pt x="73" y="113"/>
                        <a:pt x="73" y="113"/>
                        <a:pt x="73" y="113"/>
                      </a:cubicBezTo>
                      <a:cubicBezTo>
                        <a:pt x="72" y="114"/>
                        <a:pt x="72" y="115"/>
                        <a:pt x="71" y="116"/>
                      </a:cubicBezTo>
                      <a:cubicBezTo>
                        <a:pt x="71" y="117"/>
                        <a:pt x="70" y="117"/>
                        <a:pt x="70" y="118"/>
                      </a:cubicBezTo>
                      <a:cubicBezTo>
                        <a:pt x="69" y="118"/>
                        <a:pt x="68" y="119"/>
                        <a:pt x="67" y="119"/>
                      </a:cubicBezTo>
                      <a:cubicBezTo>
                        <a:pt x="66" y="119"/>
                        <a:pt x="65" y="119"/>
                        <a:pt x="64" y="119"/>
                      </a:cubicBezTo>
                      <a:cubicBezTo>
                        <a:pt x="62" y="119"/>
                        <a:pt x="61" y="119"/>
                        <a:pt x="60" y="119"/>
                      </a:cubicBezTo>
                      <a:cubicBezTo>
                        <a:pt x="59" y="114"/>
                        <a:pt x="59" y="114"/>
                        <a:pt x="59" y="114"/>
                      </a:cubicBezTo>
                      <a:cubicBezTo>
                        <a:pt x="60" y="114"/>
                        <a:pt x="61" y="114"/>
                        <a:pt x="62" y="114"/>
                      </a:cubicBezTo>
                      <a:cubicBezTo>
                        <a:pt x="64" y="114"/>
                        <a:pt x="65" y="114"/>
                        <a:pt x="66" y="113"/>
                      </a:cubicBezTo>
                      <a:cubicBezTo>
                        <a:pt x="66" y="112"/>
                        <a:pt x="67" y="111"/>
                        <a:pt x="67" y="109"/>
                      </a:cubicBezTo>
                      <a:cubicBezTo>
                        <a:pt x="58" y="84"/>
                        <a:pt x="58" y="84"/>
                        <a:pt x="58" y="84"/>
                      </a:cubicBezTo>
                      <a:cubicBezTo>
                        <a:pt x="65" y="84"/>
                        <a:pt x="65" y="84"/>
                        <a:pt x="65" y="84"/>
                      </a:cubicBezTo>
                      <a:cubicBezTo>
                        <a:pt x="71" y="102"/>
                        <a:pt x="71" y="102"/>
                        <a:pt x="71" y="102"/>
                      </a:cubicBezTo>
                      <a:cubicBezTo>
                        <a:pt x="77" y="84"/>
                        <a:pt x="77" y="84"/>
                        <a:pt x="77" y="84"/>
                      </a:cubicBezTo>
                      <a:cubicBezTo>
                        <a:pt x="83" y="84"/>
                        <a:pt x="83" y="84"/>
                        <a:pt x="83" y="84"/>
                      </a:cubicBezTo>
                      <a:lnTo>
                        <a:pt x="75" y="108"/>
                      </a:lnTo>
                      <a:close/>
                      <a:moveTo>
                        <a:pt x="62" y="46"/>
                      </a:moveTo>
                      <a:cubicBezTo>
                        <a:pt x="62" y="11"/>
                        <a:pt x="62" y="11"/>
                        <a:pt x="62" y="11"/>
                      </a:cubicBezTo>
                      <a:cubicBezTo>
                        <a:pt x="97" y="46"/>
                        <a:pt x="97" y="46"/>
                        <a:pt x="97" y="46"/>
                      </a:cubicBezTo>
                      <a:cubicBezTo>
                        <a:pt x="62" y="46"/>
                        <a:pt x="62" y="46"/>
                        <a:pt x="6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sp>
            <p:nvSpPr>
              <p:cNvPr id="232" name="Freeform 14"/>
              <p:cNvSpPr>
                <a:spLocks noChangeAspect="1" noEditPoints="1"/>
              </p:cNvSpPr>
              <p:nvPr/>
            </p:nvSpPr>
            <p:spPr bwMode="auto">
              <a:xfrm>
                <a:off x="458283" y="3547776"/>
                <a:ext cx="203033" cy="183066"/>
              </a:xfrm>
              <a:custGeom>
                <a:avLst/>
                <a:gdLst>
                  <a:gd name="T0" fmla="*/ 198 w 308"/>
                  <a:gd name="T1" fmla="*/ 305 h 305"/>
                  <a:gd name="T2" fmla="*/ 275 w 308"/>
                  <a:gd name="T3" fmla="*/ 281 h 305"/>
                  <a:gd name="T4" fmla="*/ 275 w 308"/>
                  <a:gd name="T5" fmla="*/ 83 h 305"/>
                  <a:gd name="T6" fmla="*/ 300 w 308"/>
                  <a:gd name="T7" fmla="*/ 52 h 305"/>
                  <a:gd name="T8" fmla="*/ 231 w 308"/>
                  <a:gd name="T9" fmla="*/ 52 h 305"/>
                  <a:gd name="T10" fmla="*/ 198 w 308"/>
                  <a:gd name="T11" fmla="*/ 97 h 305"/>
                  <a:gd name="T12" fmla="*/ 155 w 308"/>
                  <a:gd name="T13" fmla="*/ 52 h 305"/>
                  <a:gd name="T14" fmla="*/ 0 w 308"/>
                  <a:gd name="T15" fmla="*/ 22 h 305"/>
                  <a:gd name="T16" fmla="*/ 55 w 308"/>
                  <a:gd name="T17" fmla="*/ 68 h 305"/>
                  <a:gd name="T18" fmla="*/ 55 w 308"/>
                  <a:gd name="T19" fmla="*/ 266 h 305"/>
                  <a:gd name="T20" fmla="*/ 198 w 308"/>
                  <a:gd name="T21" fmla="*/ 305 h 305"/>
                  <a:gd name="T22" fmla="*/ 80 w 308"/>
                  <a:gd name="T23" fmla="*/ 179 h 305"/>
                  <a:gd name="T24" fmla="*/ 130 w 308"/>
                  <a:gd name="T25" fmla="*/ 127 h 305"/>
                  <a:gd name="T26" fmla="*/ 178 w 308"/>
                  <a:gd name="T27" fmla="*/ 182 h 305"/>
                  <a:gd name="T28" fmla="*/ 128 w 308"/>
                  <a:gd name="T29" fmla="*/ 234 h 305"/>
                  <a:gd name="T30" fmla="*/ 80 w 308"/>
                  <a:gd name="T31" fmla="*/ 179 h 305"/>
                  <a:gd name="T32" fmla="*/ 160 w 308"/>
                  <a:gd name="T33" fmla="*/ 45 h 305"/>
                  <a:gd name="T34" fmla="*/ 198 w 308"/>
                  <a:gd name="T35" fmla="*/ 84 h 305"/>
                  <a:gd name="T36" fmla="*/ 227 w 308"/>
                  <a:gd name="T37" fmla="*/ 45 h 305"/>
                  <a:gd name="T38" fmla="*/ 287 w 308"/>
                  <a:gd name="T39" fmla="*/ 45 h 305"/>
                  <a:gd name="T40" fmla="*/ 308 w 308"/>
                  <a:gd name="T41" fmla="*/ 14 h 305"/>
                  <a:gd name="T42" fmla="*/ 115 w 308"/>
                  <a:gd name="T43" fmla="*/ 0 h 305"/>
                  <a:gd name="T44" fmla="*/ 94 w 308"/>
                  <a:gd name="T45" fmla="*/ 33 h 305"/>
                  <a:gd name="T46" fmla="*/ 76 w 308"/>
                  <a:gd name="T47" fmla="*/ 5 h 305"/>
                  <a:gd name="T48" fmla="*/ 22 w 308"/>
                  <a:gd name="T49" fmla="*/ 4 h 305"/>
                  <a:gd name="T50" fmla="*/ 34 w 308"/>
                  <a:gd name="T51" fmla="*/ 23 h 305"/>
                  <a:gd name="T52" fmla="*/ 160 w 308"/>
                  <a:gd name="T53" fmla="*/ 4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8" h="305">
                    <a:moveTo>
                      <a:pt x="198" y="305"/>
                    </a:moveTo>
                    <a:cubicBezTo>
                      <a:pt x="275" y="281"/>
                      <a:pt x="275" y="281"/>
                      <a:pt x="275" y="281"/>
                    </a:cubicBezTo>
                    <a:cubicBezTo>
                      <a:pt x="275" y="83"/>
                      <a:pt x="275" y="83"/>
                      <a:pt x="275" y="83"/>
                    </a:cubicBezTo>
                    <a:cubicBezTo>
                      <a:pt x="300" y="52"/>
                      <a:pt x="300" y="52"/>
                      <a:pt x="300" y="52"/>
                    </a:cubicBezTo>
                    <a:cubicBezTo>
                      <a:pt x="231" y="52"/>
                      <a:pt x="231" y="52"/>
                      <a:pt x="231" y="52"/>
                    </a:cubicBezTo>
                    <a:cubicBezTo>
                      <a:pt x="198" y="97"/>
                      <a:pt x="198" y="97"/>
                      <a:pt x="198" y="97"/>
                    </a:cubicBezTo>
                    <a:cubicBezTo>
                      <a:pt x="155" y="52"/>
                      <a:pt x="155" y="52"/>
                      <a:pt x="155" y="52"/>
                    </a:cubicBezTo>
                    <a:cubicBezTo>
                      <a:pt x="0" y="22"/>
                      <a:pt x="0" y="22"/>
                      <a:pt x="0" y="22"/>
                    </a:cubicBezTo>
                    <a:cubicBezTo>
                      <a:pt x="55" y="68"/>
                      <a:pt x="55" y="68"/>
                      <a:pt x="55" y="68"/>
                    </a:cubicBezTo>
                    <a:cubicBezTo>
                      <a:pt x="55" y="266"/>
                      <a:pt x="55" y="266"/>
                      <a:pt x="55" y="266"/>
                    </a:cubicBezTo>
                    <a:lnTo>
                      <a:pt x="198" y="305"/>
                    </a:lnTo>
                    <a:close/>
                    <a:moveTo>
                      <a:pt x="80" y="179"/>
                    </a:moveTo>
                    <a:cubicBezTo>
                      <a:pt x="81" y="149"/>
                      <a:pt x="103" y="126"/>
                      <a:pt x="130" y="127"/>
                    </a:cubicBezTo>
                    <a:cubicBezTo>
                      <a:pt x="157" y="128"/>
                      <a:pt x="179" y="153"/>
                      <a:pt x="178" y="182"/>
                    </a:cubicBezTo>
                    <a:cubicBezTo>
                      <a:pt x="178" y="212"/>
                      <a:pt x="155" y="235"/>
                      <a:pt x="128" y="234"/>
                    </a:cubicBezTo>
                    <a:cubicBezTo>
                      <a:pt x="101" y="233"/>
                      <a:pt x="80" y="208"/>
                      <a:pt x="80" y="179"/>
                    </a:cubicBezTo>
                    <a:close/>
                    <a:moveTo>
                      <a:pt x="160" y="45"/>
                    </a:moveTo>
                    <a:cubicBezTo>
                      <a:pt x="198" y="84"/>
                      <a:pt x="198" y="84"/>
                      <a:pt x="198" y="84"/>
                    </a:cubicBezTo>
                    <a:cubicBezTo>
                      <a:pt x="227" y="45"/>
                      <a:pt x="227" y="45"/>
                      <a:pt x="227" y="45"/>
                    </a:cubicBezTo>
                    <a:cubicBezTo>
                      <a:pt x="287" y="45"/>
                      <a:pt x="287" y="45"/>
                      <a:pt x="287" y="45"/>
                    </a:cubicBezTo>
                    <a:cubicBezTo>
                      <a:pt x="308" y="14"/>
                      <a:pt x="308" y="14"/>
                      <a:pt x="308" y="14"/>
                    </a:cubicBezTo>
                    <a:cubicBezTo>
                      <a:pt x="115" y="0"/>
                      <a:pt x="115" y="0"/>
                      <a:pt x="115" y="0"/>
                    </a:cubicBezTo>
                    <a:cubicBezTo>
                      <a:pt x="94" y="33"/>
                      <a:pt x="94" y="33"/>
                      <a:pt x="94" y="33"/>
                    </a:cubicBezTo>
                    <a:cubicBezTo>
                      <a:pt x="76" y="5"/>
                      <a:pt x="76" y="5"/>
                      <a:pt x="76" y="5"/>
                    </a:cubicBezTo>
                    <a:cubicBezTo>
                      <a:pt x="22" y="4"/>
                      <a:pt x="22" y="4"/>
                      <a:pt x="22" y="4"/>
                    </a:cubicBezTo>
                    <a:cubicBezTo>
                      <a:pt x="34" y="23"/>
                      <a:pt x="34" y="23"/>
                      <a:pt x="34" y="23"/>
                    </a:cubicBezTo>
                    <a:lnTo>
                      <a:pt x="160" y="45"/>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sp>
          <p:nvSpPr>
            <p:cNvPr id="204" name="Oval 203"/>
            <p:cNvSpPr/>
            <p:nvPr/>
          </p:nvSpPr>
          <p:spPr>
            <a:xfrm>
              <a:off x="1945154" y="2366091"/>
              <a:ext cx="1010194" cy="1010194"/>
            </a:xfrm>
            <a:prstGeom prst="ellipse">
              <a:avLst/>
            </a:prstGeom>
            <a:solidFill>
              <a:schemeClr val="accent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205" name="TextBox 204"/>
            <p:cNvSpPr txBox="1"/>
            <p:nvPr/>
          </p:nvSpPr>
          <p:spPr>
            <a:xfrm>
              <a:off x="2153535" y="2978482"/>
              <a:ext cx="593586" cy="338642"/>
            </a:xfrm>
            <a:prstGeom prst="rect">
              <a:avLst/>
            </a:prstGeom>
            <a:noFill/>
          </p:spPr>
          <p:txBody>
            <a:bodyPr wrap="none" rtlCol="0">
              <a:spAutoFit/>
            </a:bodyPr>
            <a:lstStyle/>
            <a:p>
              <a:pPr defTabSz="457200"/>
              <a:r>
                <a:rPr lang="en-US" sz="1600" b="1" dirty="0">
                  <a:solidFill>
                    <a:srgbClr val="FFFFFF"/>
                  </a:solidFill>
                </a:rPr>
                <a:t>VNF</a:t>
              </a:r>
            </a:p>
          </p:txBody>
        </p:sp>
        <p:sp>
          <p:nvSpPr>
            <p:cNvPr id="206" name="Freeform 30"/>
            <p:cNvSpPr>
              <a:spLocks noEditPoints="1"/>
            </p:cNvSpPr>
            <p:nvPr/>
          </p:nvSpPr>
          <p:spPr bwMode="auto">
            <a:xfrm>
              <a:off x="2020707" y="2806309"/>
              <a:ext cx="173163" cy="220334"/>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defTabSz="913955"/>
              <a:endParaRPr lang="en-US" sz="1700">
                <a:solidFill>
                  <a:srgbClr val="000000"/>
                </a:solidFill>
              </a:endParaRPr>
            </a:p>
          </p:txBody>
        </p:sp>
        <p:grpSp>
          <p:nvGrpSpPr>
            <p:cNvPr id="207" name="Group 206"/>
            <p:cNvGrpSpPr/>
            <p:nvPr/>
          </p:nvGrpSpPr>
          <p:grpSpPr>
            <a:xfrm>
              <a:off x="2648398" y="2856005"/>
              <a:ext cx="235707" cy="182242"/>
              <a:chOff x="5759450" y="569913"/>
              <a:chExt cx="804863" cy="622299"/>
            </a:xfrm>
            <a:solidFill>
              <a:schemeClr val="bg1"/>
            </a:solidFill>
          </p:grpSpPr>
          <p:sp>
            <p:nvSpPr>
              <p:cNvPr id="224" name="Freeform 46"/>
              <p:cNvSpPr>
                <a:spLocks/>
              </p:cNvSpPr>
              <p:nvPr/>
            </p:nvSpPr>
            <p:spPr bwMode="auto">
              <a:xfrm>
                <a:off x="5829300" y="569913"/>
                <a:ext cx="665163" cy="185737"/>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25" name="Freeform 47"/>
              <p:cNvSpPr>
                <a:spLocks/>
              </p:cNvSpPr>
              <p:nvPr/>
            </p:nvSpPr>
            <p:spPr bwMode="auto">
              <a:xfrm>
                <a:off x="5759450" y="784225"/>
                <a:ext cx="804863" cy="407987"/>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208" name="Group 207"/>
            <p:cNvGrpSpPr/>
            <p:nvPr/>
          </p:nvGrpSpPr>
          <p:grpSpPr>
            <a:xfrm>
              <a:off x="2593912" y="2565947"/>
              <a:ext cx="172935" cy="218559"/>
              <a:chOff x="8751888" y="5773738"/>
              <a:chExt cx="631825" cy="798513"/>
            </a:xfrm>
            <a:solidFill>
              <a:schemeClr val="bg1"/>
            </a:solidFill>
          </p:grpSpPr>
          <p:sp>
            <p:nvSpPr>
              <p:cNvPr id="218" name="Freeform 69"/>
              <p:cNvSpPr>
                <a:spLocks noEditPoints="1"/>
              </p:cNvSpPr>
              <p:nvPr/>
            </p:nvSpPr>
            <p:spPr bwMode="auto">
              <a:xfrm>
                <a:off x="8896350" y="5773738"/>
                <a:ext cx="341313" cy="195263"/>
              </a:xfrm>
              <a:custGeom>
                <a:avLst/>
                <a:gdLst>
                  <a:gd name="T0" fmla="*/ 161 w 162"/>
                  <a:gd name="T1" fmla="*/ 82 h 93"/>
                  <a:gd name="T2" fmla="*/ 153 w 162"/>
                  <a:gd name="T3" fmla="*/ 45 h 93"/>
                  <a:gd name="T4" fmla="*/ 139 w 162"/>
                  <a:gd name="T5" fmla="*/ 34 h 93"/>
                  <a:gd name="T6" fmla="*/ 124 w 162"/>
                  <a:gd name="T7" fmla="*/ 34 h 93"/>
                  <a:gd name="T8" fmla="*/ 81 w 162"/>
                  <a:gd name="T9" fmla="*/ 0 h 93"/>
                  <a:gd name="T10" fmla="*/ 39 w 162"/>
                  <a:gd name="T11" fmla="*/ 34 h 93"/>
                  <a:gd name="T12" fmla="*/ 24 w 162"/>
                  <a:gd name="T13" fmla="*/ 34 h 93"/>
                  <a:gd name="T14" fmla="*/ 9 w 162"/>
                  <a:gd name="T15" fmla="*/ 45 h 93"/>
                  <a:gd name="T16" fmla="*/ 2 w 162"/>
                  <a:gd name="T17" fmla="*/ 82 h 93"/>
                  <a:gd name="T18" fmla="*/ 11 w 162"/>
                  <a:gd name="T19" fmla="*/ 93 h 93"/>
                  <a:gd name="T20" fmla="*/ 151 w 162"/>
                  <a:gd name="T21" fmla="*/ 93 h 93"/>
                  <a:gd name="T22" fmla="*/ 161 w 162"/>
                  <a:gd name="T23" fmla="*/ 82 h 93"/>
                  <a:gd name="T24" fmla="*/ 81 w 162"/>
                  <a:gd name="T25" fmla="*/ 65 h 93"/>
                  <a:gd name="T26" fmla="*/ 60 w 162"/>
                  <a:gd name="T27" fmla="*/ 44 h 93"/>
                  <a:gd name="T28" fmla="*/ 81 w 162"/>
                  <a:gd name="T29" fmla="*/ 23 h 93"/>
                  <a:gd name="T30" fmla="*/ 102 w 162"/>
                  <a:gd name="T31" fmla="*/ 44 h 93"/>
                  <a:gd name="T32" fmla="*/ 81 w 162"/>
                  <a:gd name="T33" fmla="*/ 6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93">
                    <a:moveTo>
                      <a:pt x="161" y="82"/>
                    </a:moveTo>
                    <a:cubicBezTo>
                      <a:pt x="153" y="45"/>
                      <a:pt x="153" y="45"/>
                      <a:pt x="153" y="45"/>
                    </a:cubicBezTo>
                    <a:cubicBezTo>
                      <a:pt x="152" y="39"/>
                      <a:pt x="145" y="34"/>
                      <a:pt x="139" y="34"/>
                    </a:cubicBezTo>
                    <a:cubicBezTo>
                      <a:pt x="124" y="34"/>
                      <a:pt x="124" y="34"/>
                      <a:pt x="124" y="34"/>
                    </a:cubicBezTo>
                    <a:cubicBezTo>
                      <a:pt x="119" y="15"/>
                      <a:pt x="102" y="0"/>
                      <a:pt x="81" y="0"/>
                    </a:cubicBezTo>
                    <a:cubicBezTo>
                      <a:pt x="61" y="0"/>
                      <a:pt x="43" y="15"/>
                      <a:pt x="39" y="34"/>
                    </a:cubicBezTo>
                    <a:cubicBezTo>
                      <a:pt x="24" y="34"/>
                      <a:pt x="24" y="34"/>
                      <a:pt x="24" y="34"/>
                    </a:cubicBezTo>
                    <a:cubicBezTo>
                      <a:pt x="17" y="34"/>
                      <a:pt x="11" y="39"/>
                      <a:pt x="9" y="45"/>
                    </a:cubicBezTo>
                    <a:cubicBezTo>
                      <a:pt x="2" y="82"/>
                      <a:pt x="2" y="82"/>
                      <a:pt x="2" y="82"/>
                    </a:cubicBezTo>
                    <a:cubicBezTo>
                      <a:pt x="0" y="88"/>
                      <a:pt x="5" y="93"/>
                      <a:pt x="11" y="93"/>
                    </a:cubicBezTo>
                    <a:cubicBezTo>
                      <a:pt x="151" y="93"/>
                      <a:pt x="151" y="93"/>
                      <a:pt x="151" y="93"/>
                    </a:cubicBezTo>
                    <a:cubicBezTo>
                      <a:pt x="158" y="93"/>
                      <a:pt x="162" y="88"/>
                      <a:pt x="161" y="82"/>
                    </a:cubicBezTo>
                    <a:close/>
                    <a:moveTo>
                      <a:pt x="81" y="65"/>
                    </a:moveTo>
                    <a:cubicBezTo>
                      <a:pt x="70" y="65"/>
                      <a:pt x="60" y="55"/>
                      <a:pt x="60" y="44"/>
                    </a:cubicBezTo>
                    <a:cubicBezTo>
                      <a:pt x="60" y="32"/>
                      <a:pt x="70" y="23"/>
                      <a:pt x="81" y="23"/>
                    </a:cubicBezTo>
                    <a:cubicBezTo>
                      <a:pt x="93" y="23"/>
                      <a:pt x="102" y="32"/>
                      <a:pt x="102" y="44"/>
                    </a:cubicBezTo>
                    <a:cubicBezTo>
                      <a:pt x="102" y="55"/>
                      <a:pt x="93" y="65"/>
                      <a:pt x="8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19" name="Rectangle 70"/>
              <p:cNvSpPr>
                <a:spLocks noChangeArrowheads="1"/>
              </p:cNvSpPr>
              <p:nvPr/>
            </p:nvSpPr>
            <p:spPr bwMode="auto">
              <a:xfrm>
                <a:off x="8945563" y="6157913"/>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20" name="Rectangle 71"/>
              <p:cNvSpPr>
                <a:spLocks noChangeArrowheads="1"/>
              </p:cNvSpPr>
              <p:nvPr/>
            </p:nvSpPr>
            <p:spPr bwMode="auto">
              <a:xfrm>
                <a:off x="8945563" y="6072188"/>
                <a:ext cx="2428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21" name="Rectangle 72"/>
              <p:cNvSpPr>
                <a:spLocks noChangeArrowheads="1"/>
              </p:cNvSpPr>
              <p:nvPr/>
            </p:nvSpPr>
            <p:spPr bwMode="auto">
              <a:xfrm>
                <a:off x="8945563" y="6242050"/>
                <a:ext cx="2428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22" name="Rectangle 73"/>
              <p:cNvSpPr>
                <a:spLocks noChangeArrowheads="1"/>
              </p:cNvSpPr>
              <p:nvPr/>
            </p:nvSpPr>
            <p:spPr bwMode="auto">
              <a:xfrm>
                <a:off x="8945563" y="6326188"/>
                <a:ext cx="1682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23" name="Freeform 74"/>
              <p:cNvSpPr>
                <a:spLocks/>
              </p:cNvSpPr>
              <p:nvPr/>
            </p:nvSpPr>
            <p:spPr bwMode="auto">
              <a:xfrm>
                <a:off x="8751888" y="5859463"/>
                <a:ext cx="631825" cy="712788"/>
              </a:xfrm>
              <a:custGeom>
                <a:avLst/>
                <a:gdLst>
                  <a:gd name="T0" fmla="*/ 293 w 301"/>
                  <a:gd name="T1" fmla="*/ 0 h 339"/>
                  <a:gd name="T2" fmla="*/ 233 w 301"/>
                  <a:gd name="T3" fmla="*/ 0 h 339"/>
                  <a:gd name="T4" fmla="*/ 234 w 301"/>
                  <a:gd name="T5" fmla="*/ 2 h 339"/>
                  <a:gd name="T6" fmla="*/ 240 w 301"/>
                  <a:gd name="T7" fmla="*/ 31 h 339"/>
                  <a:gd name="T8" fmla="*/ 263 w 301"/>
                  <a:gd name="T9" fmla="*/ 31 h 339"/>
                  <a:gd name="T10" fmla="*/ 263 w 301"/>
                  <a:gd name="T11" fmla="*/ 269 h 339"/>
                  <a:gd name="T12" fmla="*/ 235 w 301"/>
                  <a:gd name="T13" fmla="*/ 246 h 339"/>
                  <a:gd name="T14" fmla="*/ 161 w 301"/>
                  <a:gd name="T15" fmla="*/ 284 h 339"/>
                  <a:gd name="T16" fmla="*/ 38 w 301"/>
                  <a:gd name="T17" fmla="*/ 284 h 339"/>
                  <a:gd name="T18" fmla="*/ 38 w 301"/>
                  <a:gd name="T19" fmla="*/ 31 h 339"/>
                  <a:gd name="T20" fmla="*/ 61 w 301"/>
                  <a:gd name="T21" fmla="*/ 31 h 339"/>
                  <a:gd name="T22" fmla="*/ 67 w 301"/>
                  <a:gd name="T23" fmla="*/ 2 h 339"/>
                  <a:gd name="T24" fmla="*/ 67 w 301"/>
                  <a:gd name="T25" fmla="*/ 0 h 339"/>
                  <a:gd name="T26" fmla="*/ 8 w 301"/>
                  <a:gd name="T27" fmla="*/ 0 h 339"/>
                  <a:gd name="T28" fmla="*/ 0 w 301"/>
                  <a:gd name="T29" fmla="*/ 8 h 339"/>
                  <a:gd name="T30" fmla="*/ 0 w 301"/>
                  <a:gd name="T31" fmla="*/ 331 h 339"/>
                  <a:gd name="T32" fmla="*/ 8 w 301"/>
                  <a:gd name="T33" fmla="*/ 339 h 339"/>
                  <a:gd name="T34" fmla="*/ 293 w 301"/>
                  <a:gd name="T35" fmla="*/ 339 h 339"/>
                  <a:gd name="T36" fmla="*/ 301 w 301"/>
                  <a:gd name="T37" fmla="*/ 331 h 339"/>
                  <a:gd name="T38" fmla="*/ 301 w 301"/>
                  <a:gd name="T39" fmla="*/ 8 h 339"/>
                  <a:gd name="T40" fmla="*/ 293 w 301"/>
                  <a:gd name="T41"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1" h="339">
                    <a:moveTo>
                      <a:pt x="293" y="0"/>
                    </a:moveTo>
                    <a:cubicBezTo>
                      <a:pt x="233" y="0"/>
                      <a:pt x="233" y="0"/>
                      <a:pt x="233" y="0"/>
                    </a:cubicBezTo>
                    <a:cubicBezTo>
                      <a:pt x="233" y="1"/>
                      <a:pt x="234" y="1"/>
                      <a:pt x="234" y="2"/>
                    </a:cubicBezTo>
                    <a:cubicBezTo>
                      <a:pt x="240" y="31"/>
                      <a:pt x="240" y="31"/>
                      <a:pt x="240" y="31"/>
                    </a:cubicBezTo>
                    <a:cubicBezTo>
                      <a:pt x="263" y="31"/>
                      <a:pt x="263" y="31"/>
                      <a:pt x="263" y="31"/>
                    </a:cubicBezTo>
                    <a:cubicBezTo>
                      <a:pt x="263" y="269"/>
                      <a:pt x="263" y="269"/>
                      <a:pt x="263" y="269"/>
                    </a:cubicBezTo>
                    <a:cubicBezTo>
                      <a:pt x="235" y="246"/>
                      <a:pt x="235" y="246"/>
                      <a:pt x="235" y="246"/>
                    </a:cubicBezTo>
                    <a:cubicBezTo>
                      <a:pt x="161" y="284"/>
                      <a:pt x="161" y="284"/>
                      <a:pt x="161" y="284"/>
                    </a:cubicBezTo>
                    <a:cubicBezTo>
                      <a:pt x="38" y="284"/>
                      <a:pt x="38" y="284"/>
                      <a:pt x="38" y="284"/>
                    </a:cubicBezTo>
                    <a:cubicBezTo>
                      <a:pt x="38" y="31"/>
                      <a:pt x="38" y="31"/>
                      <a:pt x="38" y="31"/>
                    </a:cubicBezTo>
                    <a:cubicBezTo>
                      <a:pt x="61" y="31"/>
                      <a:pt x="61" y="31"/>
                      <a:pt x="61" y="31"/>
                    </a:cubicBezTo>
                    <a:cubicBezTo>
                      <a:pt x="67" y="2"/>
                      <a:pt x="67" y="2"/>
                      <a:pt x="67" y="2"/>
                    </a:cubicBezTo>
                    <a:cubicBezTo>
                      <a:pt x="67" y="1"/>
                      <a:pt x="67" y="1"/>
                      <a:pt x="67" y="0"/>
                    </a:cubicBezTo>
                    <a:cubicBezTo>
                      <a:pt x="8" y="0"/>
                      <a:pt x="8" y="0"/>
                      <a:pt x="8" y="0"/>
                    </a:cubicBezTo>
                    <a:cubicBezTo>
                      <a:pt x="4" y="0"/>
                      <a:pt x="0" y="4"/>
                      <a:pt x="0" y="8"/>
                    </a:cubicBezTo>
                    <a:cubicBezTo>
                      <a:pt x="0" y="331"/>
                      <a:pt x="0" y="331"/>
                      <a:pt x="0" y="331"/>
                    </a:cubicBezTo>
                    <a:cubicBezTo>
                      <a:pt x="0" y="335"/>
                      <a:pt x="4" y="339"/>
                      <a:pt x="8" y="339"/>
                    </a:cubicBezTo>
                    <a:cubicBezTo>
                      <a:pt x="293" y="339"/>
                      <a:pt x="293" y="339"/>
                      <a:pt x="293" y="339"/>
                    </a:cubicBezTo>
                    <a:cubicBezTo>
                      <a:pt x="297" y="339"/>
                      <a:pt x="301" y="335"/>
                      <a:pt x="301" y="331"/>
                    </a:cubicBezTo>
                    <a:cubicBezTo>
                      <a:pt x="301" y="8"/>
                      <a:pt x="301" y="8"/>
                      <a:pt x="301" y="8"/>
                    </a:cubicBezTo>
                    <a:cubicBezTo>
                      <a:pt x="301" y="4"/>
                      <a:pt x="297" y="0"/>
                      <a:pt x="2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grpSp>
          <p:nvGrpSpPr>
            <p:cNvPr id="209" name="Group 208"/>
            <p:cNvGrpSpPr/>
            <p:nvPr/>
          </p:nvGrpSpPr>
          <p:grpSpPr>
            <a:xfrm>
              <a:off x="2147417" y="2541250"/>
              <a:ext cx="186946" cy="227417"/>
              <a:chOff x="2147417" y="2434213"/>
              <a:chExt cx="186946" cy="227417"/>
            </a:xfrm>
          </p:grpSpPr>
          <p:sp>
            <p:nvSpPr>
              <p:cNvPr id="216" name="Freeform 6"/>
              <p:cNvSpPr>
                <a:spLocks noEditPoints="1"/>
              </p:cNvSpPr>
              <p:nvPr/>
            </p:nvSpPr>
            <p:spPr bwMode="auto">
              <a:xfrm>
                <a:off x="2147417" y="2434213"/>
                <a:ext cx="186946" cy="227417"/>
              </a:xfrm>
              <a:custGeom>
                <a:avLst/>
                <a:gdLst>
                  <a:gd name="T0" fmla="*/ 106 w 110"/>
                  <a:gd name="T1" fmla="*/ 37 h 137"/>
                  <a:gd name="T2" fmla="*/ 73 w 110"/>
                  <a:gd name="T3" fmla="*/ 4 h 137"/>
                  <a:gd name="T4" fmla="*/ 62 w 110"/>
                  <a:gd name="T5" fmla="*/ 0 h 137"/>
                  <a:gd name="T6" fmla="*/ 13 w 110"/>
                  <a:gd name="T7" fmla="*/ 0 h 137"/>
                  <a:gd name="T8" fmla="*/ 0 w 110"/>
                  <a:gd name="T9" fmla="*/ 11 h 137"/>
                  <a:gd name="T10" fmla="*/ 0 w 110"/>
                  <a:gd name="T11" fmla="*/ 123 h 137"/>
                  <a:gd name="T12" fmla="*/ 13 w 110"/>
                  <a:gd name="T13" fmla="*/ 137 h 137"/>
                  <a:gd name="T14" fmla="*/ 97 w 110"/>
                  <a:gd name="T15" fmla="*/ 137 h 137"/>
                  <a:gd name="T16" fmla="*/ 110 w 110"/>
                  <a:gd name="T17" fmla="*/ 123 h 137"/>
                  <a:gd name="T18" fmla="*/ 110 w 110"/>
                  <a:gd name="T19" fmla="*/ 46 h 137"/>
                  <a:gd name="T20" fmla="*/ 106 w 110"/>
                  <a:gd name="T21" fmla="*/ 37 h 137"/>
                  <a:gd name="T22" fmla="*/ 54 w 110"/>
                  <a:gd name="T23" fmla="*/ 91 h 137"/>
                  <a:gd name="T24" fmla="*/ 51 w 110"/>
                  <a:gd name="T25" fmla="*/ 94 h 137"/>
                  <a:gd name="T26" fmla="*/ 48 w 110"/>
                  <a:gd name="T27" fmla="*/ 96 h 137"/>
                  <a:gd name="T28" fmla="*/ 40 w 110"/>
                  <a:gd name="T29" fmla="*/ 96 h 137"/>
                  <a:gd name="T30" fmla="*/ 36 w 110"/>
                  <a:gd name="T31" fmla="*/ 96 h 137"/>
                  <a:gd name="T32" fmla="*/ 36 w 110"/>
                  <a:gd name="T33" fmla="*/ 109 h 137"/>
                  <a:gd name="T34" fmla="*/ 29 w 110"/>
                  <a:gd name="T35" fmla="*/ 109 h 137"/>
                  <a:gd name="T36" fmla="*/ 29 w 110"/>
                  <a:gd name="T37" fmla="*/ 75 h 137"/>
                  <a:gd name="T38" fmla="*/ 40 w 110"/>
                  <a:gd name="T39" fmla="*/ 75 h 137"/>
                  <a:gd name="T40" fmla="*/ 48 w 110"/>
                  <a:gd name="T41" fmla="*/ 75 h 137"/>
                  <a:gd name="T42" fmla="*/ 53 w 110"/>
                  <a:gd name="T43" fmla="*/ 79 h 137"/>
                  <a:gd name="T44" fmla="*/ 55 w 110"/>
                  <a:gd name="T45" fmla="*/ 85 h 137"/>
                  <a:gd name="T46" fmla="*/ 54 w 110"/>
                  <a:gd name="T47" fmla="*/ 91 h 137"/>
                  <a:gd name="T48" fmla="*/ 75 w 110"/>
                  <a:gd name="T49" fmla="*/ 108 h 137"/>
                  <a:gd name="T50" fmla="*/ 73 w 110"/>
                  <a:gd name="T51" fmla="*/ 113 h 137"/>
                  <a:gd name="T52" fmla="*/ 71 w 110"/>
                  <a:gd name="T53" fmla="*/ 116 h 137"/>
                  <a:gd name="T54" fmla="*/ 70 w 110"/>
                  <a:gd name="T55" fmla="*/ 118 h 137"/>
                  <a:gd name="T56" fmla="*/ 67 w 110"/>
                  <a:gd name="T57" fmla="*/ 119 h 137"/>
                  <a:gd name="T58" fmla="*/ 64 w 110"/>
                  <a:gd name="T59" fmla="*/ 119 h 137"/>
                  <a:gd name="T60" fmla="*/ 60 w 110"/>
                  <a:gd name="T61" fmla="*/ 119 h 137"/>
                  <a:gd name="T62" fmla="*/ 59 w 110"/>
                  <a:gd name="T63" fmla="*/ 114 h 137"/>
                  <a:gd name="T64" fmla="*/ 62 w 110"/>
                  <a:gd name="T65" fmla="*/ 114 h 137"/>
                  <a:gd name="T66" fmla="*/ 66 w 110"/>
                  <a:gd name="T67" fmla="*/ 113 h 137"/>
                  <a:gd name="T68" fmla="*/ 67 w 110"/>
                  <a:gd name="T69" fmla="*/ 109 h 137"/>
                  <a:gd name="T70" fmla="*/ 58 w 110"/>
                  <a:gd name="T71" fmla="*/ 84 h 137"/>
                  <a:gd name="T72" fmla="*/ 65 w 110"/>
                  <a:gd name="T73" fmla="*/ 84 h 137"/>
                  <a:gd name="T74" fmla="*/ 71 w 110"/>
                  <a:gd name="T75" fmla="*/ 102 h 137"/>
                  <a:gd name="T76" fmla="*/ 77 w 110"/>
                  <a:gd name="T77" fmla="*/ 84 h 137"/>
                  <a:gd name="T78" fmla="*/ 83 w 110"/>
                  <a:gd name="T79" fmla="*/ 84 h 137"/>
                  <a:gd name="T80" fmla="*/ 75 w 110"/>
                  <a:gd name="T81" fmla="*/ 108 h 137"/>
                  <a:gd name="T82" fmla="*/ 62 w 110"/>
                  <a:gd name="T83" fmla="*/ 46 h 137"/>
                  <a:gd name="T84" fmla="*/ 62 w 110"/>
                  <a:gd name="T85" fmla="*/ 11 h 137"/>
                  <a:gd name="T86" fmla="*/ 97 w 110"/>
                  <a:gd name="T87" fmla="*/ 46 h 137"/>
                  <a:gd name="T88" fmla="*/ 62 w 110"/>
                  <a:gd name="T89" fmla="*/ 4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37">
                    <a:moveTo>
                      <a:pt x="106" y="37"/>
                    </a:moveTo>
                    <a:cubicBezTo>
                      <a:pt x="73" y="4"/>
                      <a:pt x="73" y="4"/>
                      <a:pt x="73" y="4"/>
                    </a:cubicBezTo>
                    <a:cubicBezTo>
                      <a:pt x="69" y="0"/>
                      <a:pt x="66" y="0"/>
                      <a:pt x="62" y="0"/>
                    </a:cubicBezTo>
                    <a:cubicBezTo>
                      <a:pt x="13" y="0"/>
                      <a:pt x="13" y="0"/>
                      <a:pt x="13" y="0"/>
                    </a:cubicBezTo>
                    <a:cubicBezTo>
                      <a:pt x="7" y="0"/>
                      <a:pt x="0" y="4"/>
                      <a:pt x="0" y="11"/>
                    </a:cubicBezTo>
                    <a:cubicBezTo>
                      <a:pt x="0" y="123"/>
                      <a:pt x="0" y="123"/>
                      <a:pt x="0" y="123"/>
                    </a:cubicBezTo>
                    <a:cubicBezTo>
                      <a:pt x="0" y="130"/>
                      <a:pt x="7" y="137"/>
                      <a:pt x="13" y="137"/>
                    </a:cubicBezTo>
                    <a:cubicBezTo>
                      <a:pt x="97" y="137"/>
                      <a:pt x="97" y="137"/>
                      <a:pt x="97" y="137"/>
                    </a:cubicBezTo>
                    <a:cubicBezTo>
                      <a:pt x="104" y="137"/>
                      <a:pt x="110" y="130"/>
                      <a:pt x="110" y="123"/>
                    </a:cubicBezTo>
                    <a:cubicBezTo>
                      <a:pt x="110" y="46"/>
                      <a:pt x="110" y="46"/>
                      <a:pt x="110" y="46"/>
                    </a:cubicBezTo>
                    <a:cubicBezTo>
                      <a:pt x="110" y="46"/>
                      <a:pt x="109" y="40"/>
                      <a:pt x="106" y="37"/>
                    </a:cubicBezTo>
                    <a:close/>
                    <a:moveTo>
                      <a:pt x="54" y="91"/>
                    </a:moveTo>
                    <a:cubicBezTo>
                      <a:pt x="53" y="92"/>
                      <a:pt x="52" y="93"/>
                      <a:pt x="51" y="94"/>
                    </a:cubicBezTo>
                    <a:cubicBezTo>
                      <a:pt x="50" y="95"/>
                      <a:pt x="49" y="95"/>
                      <a:pt x="48" y="96"/>
                    </a:cubicBezTo>
                    <a:cubicBezTo>
                      <a:pt x="46" y="96"/>
                      <a:pt x="44" y="96"/>
                      <a:pt x="40" y="96"/>
                    </a:cubicBezTo>
                    <a:cubicBezTo>
                      <a:pt x="36" y="96"/>
                      <a:pt x="36" y="96"/>
                      <a:pt x="36" y="96"/>
                    </a:cubicBezTo>
                    <a:cubicBezTo>
                      <a:pt x="36" y="109"/>
                      <a:pt x="36" y="109"/>
                      <a:pt x="36" y="109"/>
                    </a:cubicBezTo>
                    <a:cubicBezTo>
                      <a:pt x="29" y="109"/>
                      <a:pt x="29" y="109"/>
                      <a:pt x="29" y="109"/>
                    </a:cubicBezTo>
                    <a:cubicBezTo>
                      <a:pt x="29" y="75"/>
                      <a:pt x="29" y="75"/>
                      <a:pt x="29" y="75"/>
                    </a:cubicBezTo>
                    <a:cubicBezTo>
                      <a:pt x="40" y="75"/>
                      <a:pt x="40" y="75"/>
                      <a:pt x="40" y="75"/>
                    </a:cubicBezTo>
                    <a:cubicBezTo>
                      <a:pt x="44" y="75"/>
                      <a:pt x="47" y="75"/>
                      <a:pt x="48" y="75"/>
                    </a:cubicBezTo>
                    <a:cubicBezTo>
                      <a:pt x="50" y="76"/>
                      <a:pt x="52" y="77"/>
                      <a:pt x="53" y="79"/>
                    </a:cubicBezTo>
                    <a:cubicBezTo>
                      <a:pt x="55" y="80"/>
                      <a:pt x="55" y="83"/>
                      <a:pt x="55" y="85"/>
                    </a:cubicBezTo>
                    <a:cubicBezTo>
                      <a:pt x="55" y="87"/>
                      <a:pt x="55" y="89"/>
                      <a:pt x="54" y="91"/>
                    </a:cubicBezTo>
                    <a:close/>
                    <a:moveTo>
                      <a:pt x="75" y="108"/>
                    </a:moveTo>
                    <a:cubicBezTo>
                      <a:pt x="73" y="113"/>
                      <a:pt x="73" y="113"/>
                      <a:pt x="73" y="113"/>
                    </a:cubicBezTo>
                    <a:cubicBezTo>
                      <a:pt x="72" y="114"/>
                      <a:pt x="72" y="115"/>
                      <a:pt x="71" y="116"/>
                    </a:cubicBezTo>
                    <a:cubicBezTo>
                      <a:pt x="71" y="117"/>
                      <a:pt x="70" y="117"/>
                      <a:pt x="70" y="118"/>
                    </a:cubicBezTo>
                    <a:cubicBezTo>
                      <a:pt x="69" y="118"/>
                      <a:pt x="68" y="119"/>
                      <a:pt x="67" y="119"/>
                    </a:cubicBezTo>
                    <a:cubicBezTo>
                      <a:pt x="66" y="119"/>
                      <a:pt x="65" y="119"/>
                      <a:pt x="64" y="119"/>
                    </a:cubicBezTo>
                    <a:cubicBezTo>
                      <a:pt x="62" y="119"/>
                      <a:pt x="61" y="119"/>
                      <a:pt x="60" y="119"/>
                    </a:cubicBezTo>
                    <a:cubicBezTo>
                      <a:pt x="59" y="114"/>
                      <a:pt x="59" y="114"/>
                      <a:pt x="59" y="114"/>
                    </a:cubicBezTo>
                    <a:cubicBezTo>
                      <a:pt x="60" y="114"/>
                      <a:pt x="61" y="114"/>
                      <a:pt x="62" y="114"/>
                    </a:cubicBezTo>
                    <a:cubicBezTo>
                      <a:pt x="64" y="114"/>
                      <a:pt x="65" y="114"/>
                      <a:pt x="66" y="113"/>
                    </a:cubicBezTo>
                    <a:cubicBezTo>
                      <a:pt x="66" y="112"/>
                      <a:pt x="67" y="111"/>
                      <a:pt x="67" y="109"/>
                    </a:cubicBezTo>
                    <a:cubicBezTo>
                      <a:pt x="58" y="84"/>
                      <a:pt x="58" y="84"/>
                      <a:pt x="58" y="84"/>
                    </a:cubicBezTo>
                    <a:cubicBezTo>
                      <a:pt x="65" y="84"/>
                      <a:pt x="65" y="84"/>
                      <a:pt x="65" y="84"/>
                    </a:cubicBezTo>
                    <a:cubicBezTo>
                      <a:pt x="71" y="102"/>
                      <a:pt x="71" y="102"/>
                      <a:pt x="71" y="102"/>
                    </a:cubicBezTo>
                    <a:cubicBezTo>
                      <a:pt x="77" y="84"/>
                      <a:pt x="77" y="84"/>
                      <a:pt x="77" y="84"/>
                    </a:cubicBezTo>
                    <a:cubicBezTo>
                      <a:pt x="83" y="84"/>
                      <a:pt x="83" y="84"/>
                      <a:pt x="83" y="84"/>
                    </a:cubicBezTo>
                    <a:lnTo>
                      <a:pt x="75" y="108"/>
                    </a:lnTo>
                    <a:close/>
                    <a:moveTo>
                      <a:pt x="62" y="46"/>
                    </a:moveTo>
                    <a:cubicBezTo>
                      <a:pt x="62" y="11"/>
                      <a:pt x="62" y="11"/>
                      <a:pt x="62" y="11"/>
                    </a:cubicBezTo>
                    <a:cubicBezTo>
                      <a:pt x="97" y="46"/>
                      <a:pt x="97" y="46"/>
                      <a:pt x="97" y="46"/>
                    </a:cubicBezTo>
                    <a:cubicBezTo>
                      <a:pt x="62" y="46"/>
                      <a:pt x="62" y="46"/>
                      <a:pt x="62" y="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17" name="Rounded Rectangle 216"/>
              <p:cNvSpPr/>
              <p:nvPr/>
            </p:nvSpPr>
            <p:spPr>
              <a:xfrm>
                <a:off x="2164849" y="2533526"/>
                <a:ext cx="151543" cy="106021"/>
              </a:xfrm>
              <a:prstGeom prst="roundRect">
                <a:avLst/>
              </a:prstGeom>
              <a:solidFill>
                <a:srgbClr val="FFFFFF"/>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grpSp>
          <p:nvGrpSpPr>
            <p:cNvPr id="210" name="Group 209"/>
            <p:cNvGrpSpPr>
              <a:grpSpLocks noChangeAspect="1"/>
            </p:cNvGrpSpPr>
            <p:nvPr/>
          </p:nvGrpSpPr>
          <p:grpSpPr>
            <a:xfrm>
              <a:off x="2360908" y="2420843"/>
              <a:ext cx="182880" cy="207225"/>
              <a:chOff x="-1425862" y="3911366"/>
              <a:chExt cx="386679" cy="438155"/>
            </a:xfrm>
            <a:solidFill>
              <a:schemeClr val="bg1"/>
            </a:solidFill>
          </p:grpSpPr>
          <p:grpSp>
            <p:nvGrpSpPr>
              <p:cNvPr id="211" name="Group 210"/>
              <p:cNvGrpSpPr/>
              <p:nvPr/>
            </p:nvGrpSpPr>
            <p:grpSpPr>
              <a:xfrm>
                <a:off x="-1425862" y="4000869"/>
                <a:ext cx="386679" cy="348652"/>
                <a:chOff x="-1425862" y="4000869"/>
                <a:chExt cx="386679" cy="348652"/>
              </a:xfrm>
              <a:grpFill/>
            </p:grpSpPr>
            <p:sp>
              <p:nvSpPr>
                <p:cNvPr id="214" name="Freeform 14"/>
                <p:cNvSpPr>
                  <a:spLocks noChangeAspect="1" noEditPoints="1"/>
                </p:cNvSpPr>
                <p:nvPr/>
              </p:nvSpPr>
              <p:spPr bwMode="auto">
                <a:xfrm>
                  <a:off x="-1425862" y="4000869"/>
                  <a:ext cx="386679" cy="348652"/>
                </a:xfrm>
                <a:custGeom>
                  <a:avLst/>
                  <a:gdLst>
                    <a:gd name="T0" fmla="*/ 198 w 308"/>
                    <a:gd name="T1" fmla="*/ 305 h 305"/>
                    <a:gd name="T2" fmla="*/ 275 w 308"/>
                    <a:gd name="T3" fmla="*/ 281 h 305"/>
                    <a:gd name="T4" fmla="*/ 275 w 308"/>
                    <a:gd name="T5" fmla="*/ 83 h 305"/>
                    <a:gd name="T6" fmla="*/ 300 w 308"/>
                    <a:gd name="T7" fmla="*/ 52 h 305"/>
                    <a:gd name="T8" fmla="*/ 231 w 308"/>
                    <a:gd name="T9" fmla="*/ 52 h 305"/>
                    <a:gd name="T10" fmla="*/ 198 w 308"/>
                    <a:gd name="T11" fmla="*/ 97 h 305"/>
                    <a:gd name="T12" fmla="*/ 155 w 308"/>
                    <a:gd name="T13" fmla="*/ 52 h 305"/>
                    <a:gd name="T14" fmla="*/ 0 w 308"/>
                    <a:gd name="T15" fmla="*/ 22 h 305"/>
                    <a:gd name="T16" fmla="*/ 55 w 308"/>
                    <a:gd name="T17" fmla="*/ 68 h 305"/>
                    <a:gd name="T18" fmla="*/ 55 w 308"/>
                    <a:gd name="T19" fmla="*/ 266 h 305"/>
                    <a:gd name="T20" fmla="*/ 198 w 308"/>
                    <a:gd name="T21" fmla="*/ 305 h 305"/>
                    <a:gd name="T22" fmla="*/ 80 w 308"/>
                    <a:gd name="T23" fmla="*/ 179 h 305"/>
                    <a:gd name="T24" fmla="*/ 130 w 308"/>
                    <a:gd name="T25" fmla="*/ 127 h 305"/>
                    <a:gd name="T26" fmla="*/ 178 w 308"/>
                    <a:gd name="T27" fmla="*/ 182 h 305"/>
                    <a:gd name="T28" fmla="*/ 128 w 308"/>
                    <a:gd name="T29" fmla="*/ 234 h 305"/>
                    <a:gd name="T30" fmla="*/ 80 w 308"/>
                    <a:gd name="T31" fmla="*/ 179 h 305"/>
                    <a:gd name="T32" fmla="*/ 160 w 308"/>
                    <a:gd name="T33" fmla="*/ 45 h 305"/>
                    <a:gd name="T34" fmla="*/ 198 w 308"/>
                    <a:gd name="T35" fmla="*/ 84 h 305"/>
                    <a:gd name="T36" fmla="*/ 227 w 308"/>
                    <a:gd name="T37" fmla="*/ 45 h 305"/>
                    <a:gd name="T38" fmla="*/ 287 w 308"/>
                    <a:gd name="T39" fmla="*/ 45 h 305"/>
                    <a:gd name="T40" fmla="*/ 308 w 308"/>
                    <a:gd name="T41" fmla="*/ 14 h 305"/>
                    <a:gd name="T42" fmla="*/ 115 w 308"/>
                    <a:gd name="T43" fmla="*/ 0 h 305"/>
                    <a:gd name="T44" fmla="*/ 94 w 308"/>
                    <a:gd name="T45" fmla="*/ 33 h 305"/>
                    <a:gd name="T46" fmla="*/ 76 w 308"/>
                    <a:gd name="T47" fmla="*/ 5 h 305"/>
                    <a:gd name="T48" fmla="*/ 22 w 308"/>
                    <a:gd name="T49" fmla="*/ 4 h 305"/>
                    <a:gd name="T50" fmla="*/ 34 w 308"/>
                    <a:gd name="T51" fmla="*/ 23 h 305"/>
                    <a:gd name="T52" fmla="*/ 160 w 308"/>
                    <a:gd name="T53" fmla="*/ 4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8" h="305">
                      <a:moveTo>
                        <a:pt x="198" y="305"/>
                      </a:moveTo>
                      <a:cubicBezTo>
                        <a:pt x="275" y="281"/>
                        <a:pt x="275" y="281"/>
                        <a:pt x="275" y="281"/>
                      </a:cubicBezTo>
                      <a:cubicBezTo>
                        <a:pt x="275" y="83"/>
                        <a:pt x="275" y="83"/>
                        <a:pt x="275" y="83"/>
                      </a:cubicBezTo>
                      <a:cubicBezTo>
                        <a:pt x="300" y="52"/>
                        <a:pt x="300" y="52"/>
                        <a:pt x="300" y="52"/>
                      </a:cubicBezTo>
                      <a:cubicBezTo>
                        <a:pt x="231" y="52"/>
                        <a:pt x="231" y="52"/>
                        <a:pt x="231" y="52"/>
                      </a:cubicBezTo>
                      <a:cubicBezTo>
                        <a:pt x="198" y="97"/>
                        <a:pt x="198" y="97"/>
                        <a:pt x="198" y="97"/>
                      </a:cubicBezTo>
                      <a:cubicBezTo>
                        <a:pt x="155" y="52"/>
                        <a:pt x="155" y="52"/>
                        <a:pt x="155" y="52"/>
                      </a:cubicBezTo>
                      <a:cubicBezTo>
                        <a:pt x="0" y="22"/>
                        <a:pt x="0" y="22"/>
                        <a:pt x="0" y="22"/>
                      </a:cubicBezTo>
                      <a:cubicBezTo>
                        <a:pt x="55" y="68"/>
                        <a:pt x="55" y="68"/>
                        <a:pt x="55" y="68"/>
                      </a:cubicBezTo>
                      <a:cubicBezTo>
                        <a:pt x="55" y="266"/>
                        <a:pt x="55" y="266"/>
                        <a:pt x="55" y="266"/>
                      </a:cubicBezTo>
                      <a:lnTo>
                        <a:pt x="198" y="305"/>
                      </a:lnTo>
                      <a:close/>
                      <a:moveTo>
                        <a:pt x="80" y="179"/>
                      </a:moveTo>
                      <a:cubicBezTo>
                        <a:pt x="81" y="149"/>
                        <a:pt x="103" y="126"/>
                        <a:pt x="130" y="127"/>
                      </a:cubicBezTo>
                      <a:cubicBezTo>
                        <a:pt x="157" y="128"/>
                        <a:pt x="179" y="153"/>
                        <a:pt x="178" y="182"/>
                      </a:cubicBezTo>
                      <a:cubicBezTo>
                        <a:pt x="178" y="212"/>
                        <a:pt x="155" y="235"/>
                        <a:pt x="128" y="234"/>
                      </a:cubicBezTo>
                      <a:cubicBezTo>
                        <a:pt x="101" y="233"/>
                        <a:pt x="80" y="208"/>
                        <a:pt x="80" y="179"/>
                      </a:cubicBezTo>
                      <a:close/>
                      <a:moveTo>
                        <a:pt x="160" y="45"/>
                      </a:moveTo>
                      <a:cubicBezTo>
                        <a:pt x="198" y="84"/>
                        <a:pt x="198" y="84"/>
                        <a:pt x="198" y="84"/>
                      </a:cubicBezTo>
                      <a:cubicBezTo>
                        <a:pt x="227" y="45"/>
                        <a:pt x="227" y="45"/>
                        <a:pt x="227" y="45"/>
                      </a:cubicBezTo>
                      <a:cubicBezTo>
                        <a:pt x="287" y="45"/>
                        <a:pt x="287" y="45"/>
                        <a:pt x="287" y="45"/>
                      </a:cubicBezTo>
                      <a:cubicBezTo>
                        <a:pt x="308" y="14"/>
                        <a:pt x="308" y="14"/>
                        <a:pt x="308" y="14"/>
                      </a:cubicBezTo>
                      <a:cubicBezTo>
                        <a:pt x="115" y="0"/>
                        <a:pt x="115" y="0"/>
                        <a:pt x="115" y="0"/>
                      </a:cubicBezTo>
                      <a:cubicBezTo>
                        <a:pt x="94" y="33"/>
                        <a:pt x="94" y="33"/>
                        <a:pt x="94" y="33"/>
                      </a:cubicBezTo>
                      <a:cubicBezTo>
                        <a:pt x="76" y="5"/>
                        <a:pt x="76" y="5"/>
                        <a:pt x="76" y="5"/>
                      </a:cubicBezTo>
                      <a:cubicBezTo>
                        <a:pt x="22" y="4"/>
                        <a:pt x="22" y="4"/>
                        <a:pt x="22" y="4"/>
                      </a:cubicBezTo>
                      <a:cubicBezTo>
                        <a:pt x="34" y="23"/>
                        <a:pt x="34" y="23"/>
                        <a:pt x="34" y="23"/>
                      </a:cubicBezTo>
                      <a:lnTo>
                        <a:pt x="160" y="45"/>
                      </a:lnTo>
                      <a:close/>
                    </a:path>
                  </a:pathLst>
                </a:custGeom>
                <a:grpFill/>
                <a:ln>
                  <a:no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15" name="Rounded Rectangle 214"/>
                <p:cNvSpPr/>
                <p:nvPr/>
              </p:nvSpPr>
              <p:spPr>
                <a:xfrm>
                  <a:off x="-1334726" y="4133850"/>
                  <a:ext cx="150631" cy="159587"/>
                </a:xfrm>
                <a:prstGeom prst="roundRect">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sp>
            <p:nvSpPr>
              <p:cNvPr id="212" name="Freeform 211"/>
              <p:cNvSpPr/>
              <p:nvPr/>
            </p:nvSpPr>
            <p:spPr>
              <a:xfrm rot="212793">
                <a:off x="-1317186" y="3911366"/>
                <a:ext cx="226150" cy="129350"/>
              </a:xfrm>
              <a:custGeom>
                <a:avLst/>
                <a:gdLst>
                  <a:gd name="connsiteX0" fmla="*/ 103892 w 226150"/>
                  <a:gd name="connsiteY0" fmla="*/ 185 h 129350"/>
                  <a:gd name="connsiteX1" fmla="*/ 214051 w 226150"/>
                  <a:gd name="connsiteY1" fmla="*/ 77289 h 129350"/>
                  <a:gd name="connsiteX2" fmla="*/ 226150 w 226150"/>
                  <a:gd name="connsiteY2" fmla="*/ 129350 h 129350"/>
                  <a:gd name="connsiteX3" fmla="*/ 145720 w 226150"/>
                  <a:gd name="connsiteY3" fmla="*/ 129350 h 129350"/>
                  <a:gd name="connsiteX4" fmla="*/ 136974 w 226150"/>
                  <a:gd name="connsiteY4" fmla="*/ 108304 h 129350"/>
                  <a:gd name="connsiteX5" fmla="*/ 113682 w 226150"/>
                  <a:gd name="connsiteY5" fmla="*/ 98459 h 129350"/>
                  <a:gd name="connsiteX6" fmla="*/ 91784 w 226150"/>
                  <a:gd name="connsiteY6" fmla="*/ 111105 h 129350"/>
                  <a:gd name="connsiteX7" fmla="*/ 86734 w 226150"/>
                  <a:gd name="connsiteY7" fmla="*/ 129350 h 129350"/>
                  <a:gd name="connsiteX8" fmla="*/ 0 w 226150"/>
                  <a:gd name="connsiteY8" fmla="*/ 129350 h 129350"/>
                  <a:gd name="connsiteX9" fmla="*/ 4098 w 226150"/>
                  <a:gd name="connsiteY9" fmla="*/ 90302 h 129350"/>
                  <a:gd name="connsiteX10" fmla="*/ 103892 w 226150"/>
                  <a:gd name="connsiteY10" fmla="*/ 185 h 1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150" h="129350">
                    <a:moveTo>
                      <a:pt x="103892" y="185"/>
                    </a:moveTo>
                    <a:cubicBezTo>
                      <a:pt x="151083" y="-2740"/>
                      <a:pt x="193710" y="29227"/>
                      <a:pt x="214051" y="77289"/>
                    </a:cubicBezTo>
                    <a:lnTo>
                      <a:pt x="226150" y="129350"/>
                    </a:lnTo>
                    <a:lnTo>
                      <a:pt x="145720" y="129350"/>
                    </a:lnTo>
                    <a:lnTo>
                      <a:pt x="136974" y="108304"/>
                    </a:lnTo>
                    <a:cubicBezTo>
                      <a:pt x="130760" y="101714"/>
                      <a:pt x="122506" y="97912"/>
                      <a:pt x="113682" y="98459"/>
                    </a:cubicBezTo>
                    <a:cubicBezTo>
                      <a:pt x="104858" y="99006"/>
                      <a:pt x="97136" y="103798"/>
                      <a:pt x="91784" y="111105"/>
                    </a:cubicBezTo>
                    <a:lnTo>
                      <a:pt x="86734" y="129350"/>
                    </a:lnTo>
                    <a:lnTo>
                      <a:pt x="0" y="129350"/>
                    </a:lnTo>
                    <a:lnTo>
                      <a:pt x="4098" y="90302"/>
                    </a:lnTo>
                    <a:cubicBezTo>
                      <a:pt x="18348" y="40096"/>
                      <a:pt x="56701" y="3110"/>
                      <a:pt x="103892" y="185"/>
                    </a:cubicBez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213" name="Oval 212"/>
              <p:cNvSpPr/>
              <p:nvPr/>
            </p:nvSpPr>
            <p:spPr>
              <a:xfrm>
                <a:off x="-1237105" y="3990686"/>
                <a:ext cx="53010" cy="76673"/>
              </a:xfrm>
              <a:prstGeom prst="ellipse">
                <a:avLst/>
              </a:prstGeom>
              <a:solidFill>
                <a:srgbClr val="AAB300"/>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grpSp>
      <p:sp>
        <p:nvSpPr>
          <p:cNvPr id="243" name="Oval 242"/>
          <p:cNvSpPr>
            <a:spLocks noChangeAspect="1"/>
          </p:cNvSpPr>
          <p:nvPr/>
        </p:nvSpPr>
        <p:spPr>
          <a:xfrm>
            <a:off x="6415419" y="2701087"/>
            <a:ext cx="274249" cy="271189"/>
          </a:xfrm>
          <a:prstGeom prst="ellipse">
            <a:avLst/>
          </a:prstGeom>
          <a:solidFill>
            <a:schemeClr val="accent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244" name="Oval 243"/>
          <p:cNvSpPr>
            <a:spLocks noChangeAspect="1"/>
          </p:cNvSpPr>
          <p:nvPr/>
        </p:nvSpPr>
        <p:spPr>
          <a:xfrm>
            <a:off x="6412917" y="2698133"/>
            <a:ext cx="274249" cy="271189"/>
          </a:xfrm>
          <a:prstGeom prst="ellipse">
            <a:avLst/>
          </a:prstGeom>
          <a:solidFill>
            <a:schemeClr val="accent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245" name="Rounded Rectangle 244"/>
          <p:cNvSpPr/>
          <p:nvPr/>
        </p:nvSpPr>
        <p:spPr>
          <a:xfrm>
            <a:off x="10174014" y="1461656"/>
            <a:ext cx="637595" cy="307136"/>
          </a:xfrm>
          <a:prstGeom prst="round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Endpoint</a:t>
            </a:r>
            <a:endParaRPr lang="en-US" sz="1200" dirty="0">
              <a:solidFill>
                <a:srgbClr val="FFFFFF"/>
              </a:solidFill>
              <a:latin typeface="Calibri" panose="020F0502020204030204" pitchFamily="34" charset="0"/>
              <a:cs typeface="Calibri" panose="020F0502020204030204" pitchFamily="34" charset="0"/>
            </a:endParaRPr>
          </a:p>
        </p:txBody>
      </p:sp>
      <p:sp>
        <p:nvSpPr>
          <p:cNvPr id="246" name="Rounded Rectangle 245"/>
          <p:cNvSpPr/>
          <p:nvPr/>
        </p:nvSpPr>
        <p:spPr>
          <a:xfrm>
            <a:off x="7693859" y="1410010"/>
            <a:ext cx="665995" cy="307136"/>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Endpoint</a:t>
            </a:r>
            <a:endParaRPr lang="en-US" sz="1200" dirty="0">
              <a:solidFill>
                <a:srgbClr val="FFFFFF"/>
              </a:solidFill>
              <a:latin typeface="Calibri" panose="020F0502020204030204" pitchFamily="34" charset="0"/>
              <a:cs typeface="Calibri" panose="020F0502020204030204" pitchFamily="34" charset="0"/>
            </a:endParaRPr>
          </a:p>
        </p:txBody>
      </p:sp>
      <p:sp>
        <p:nvSpPr>
          <p:cNvPr id="247" name="Rounded Rectangle 246"/>
          <p:cNvSpPr/>
          <p:nvPr/>
        </p:nvSpPr>
        <p:spPr>
          <a:xfrm>
            <a:off x="8487888" y="846879"/>
            <a:ext cx="1551529" cy="1301196"/>
          </a:xfrm>
          <a:prstGeom prst="roundRect">
            <a:avLst>
              <a:gd name="adj" fmla="val 7639"/>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grpSp>
        <p:nvGrpSpPr>
          <p:cNvPr id="248" name="Group 247"/>
          <p:cNvGrpSpPr/>
          <p:nvPr/>
        </p:nvGrpSpPr>
        <p:grpSpPr>
          <a:xfrm>
            <a:off x="9693649" y="1829503"/>
            <a:ext cx="883406" cy="649014"/>
            <a:chOff x="7790260" y="1926296"/>
            <a:chExt cx="883635" cy="649183"/>
          </a:xfrm>
        </p:grpSpPr>
        <p:sp>
          <p:nvSpPr>
            <p:cNvPr id="249" name="Freeform 46"/>
            <p:cNvSpPr>
              <a:spLocks/>
            </p:cNvSpPr>
            <p:nvPr/>
          </p:nvSpPr>
          <p:spPr bwMode="auto">
            <a:xfrm>
              <a:off x="7873511" y="1926296"/>
              <a:ext cx="721252" cy="175440"/>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p>
          </p:txBody>
        </p:sp>
        <p:sp>
          <p:nvSpPr>
            <p:cNvPr id="250" name="Freeform 5"/>
            <p:cNvSpPr>
              <a:spLocks noChangeAspect="1" noEditPoints="1"/>
            </p:cNvSpPr>
            <p:nvPr/>
          </p:nvSpPr>
          <p:spPr bwMode="auto">
            <a:xfrm>
              <a:off x="7850504" y="2075764"/>
              <a:ext cx="447636" cy="446726"/>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p>
          </p:txBody>
        </p:sp>
        <p:grpSp>
          <p:nvGrpSpPr>
            <p:cNvPr id="251" name="Group 250"/>
            <p:cNvGrpSpPr/>
            <p:nvPr/>
          </p:nvGrpSpPr>
          <p:grpSpPr>
            <a:xfrm>
              <a:off x="8077468" y="2024058"/>
              <a:ext cx="447636" cy="446726"/>
              <a:chOff x="5740457" y="1771387"/>
              <a:chExt cx="447636" cy="446726"/>
            </a:xfrm>
          </p:grpSpPr>
          <p:sp>
            <p:nvSpPr>
              <p:cNvPr id="255" name="Freeform 5"/>
              <p:cNvSpPr>
                <a:spLocks noChangeAspect="1" noEditPoints="1"/>
              </p:cNvSpPr>
              <p:nvPr/>
            </p:nvSpPr>
            <p:spPr bwMode="auto">
              <a:xfrm>
                <a:off x="5740457" y="1771387"/>
                <a:ext cx="447636" cy="446726"/>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p>
            </p:txBody>
          </p:sp>
          <p:sp>
            <p:nvSpPr>
              <p:cNvPr id="256" name="Oval 255"/>
              <p:cNvSpPr/>
              <p:nvPr/>
            </p:nvSpPr>
            <p:spPr>
              <a:xfrm>
                <a:off x="5791182" y="1820020"/>
                <a:ext cx="347472" cy="347472"/>
              </a:xfrm>
              <a:prstGeom prst="ellipse">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chemeClr val="tx1"/>
                  </a:solidFill>
                </a:endParaRPr>
              </a:p>
            </p:txBody>
          </p:sp>
        </p:grpSp>
        <p:sp>
          <p:nvSpPr>
            <p:cNvPr id="252" name="Freeform 5"/>
            <p:cNvSpPr>
              <a:spLocks noChangeAspect="1" noEditPoints="1"/>
            </p:cNvSpPr>
            <p:nvPr/>
          </p:nvSpPr>
          <p:spPr bwMode="auto">
            <a:xfrm>
              <a:off x="8150859" y="2119021"/>
              <a:ext cx="377157" cy="376390"/>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p>
          </p:txBody>
        </p:sp>
        <p:sp>
          <p:nvSpPr>
            <p:cNvPr id="253" name="Freeform 47"/>
            <p:cNvSpPr>
              <a:spLocks/>
            </p:cNvSpPr>
            <p:nvPr/>
          </p:nvSpPr>
          <p:spPr bwMode="auto">
            <a:xfrm>
              <a:off x="7790260" y="2190109"/>
              <a:ext cx="872732" cy="385370"/>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p>
          </p:txBody>
        </p:sp>
        <p:sp>
          <p:nvSpPr>
            <p:cNvPr id="254" name="TextBox 253"/>
            <p:cNvSpPr txBox="1"/>
            <p:nvPr/>
          </p:nvSpPr>
          <p:spPr>
            <a:xfrm>
              <a:off x="7791501" y="2200753"/>
              <a:ext cx="882394" cy="369428"/>
            </a:xfrm>
            <a:prstGeom prst="rect">
              <a:avLst/>
            </a:prstGeom>
            <a:noFill/>
          </p:spPr>
          <p:txBody>
            <a:bodyPr wrap="none" rtlCol="0">
              <a:spAutoFit/>
            </a:bodyPr>
            <a:lstStyle/>
            <a:p>
              <a:pPr defTabSz="457200"/>
              <a:r>
                <a:rPr lang="en-GB" dirty="0">
                  <a:latin typeface="Calibri" panose="020F0502020204030204" pitchFamily="34" charset="0"/>
                  <a:cs typeface="Calibri" panose="020F0502020204030204" pitchFamily="34" charset="0"/>
                </a:rPr>
                <a:t>Policies</a:t>
              </a:r>
              <a:endParaRPr lang="en-US" dirty="0">
                <a:latin typeface="Calibri" panose="020F0502020204030204" pitchFamily="34" charset="0"/>
                <a:cs typeface="Calibri" panose="020F0502020204030204" pitchFamily="34" charset="0"/>
              </a:endParaRPr>
            </a:p>
          </p:txBody>
        </p:sp>
      </p:grpSp>
      <p:grpSp>
        <p:nvGrpSpPr>
          <p:cNvPr id="257" name="Group 256"/>
          <p:cNvGrpSpPr/>
          <p:nvPr/>
        </p:nvGrpSpPr>
        <p:grpSpPr>
          <a:xfrm>
            <a:off x="8006767" y="1811839"/>
            <a:ext cx="895780" cy="649013"/>
            <a:chOff x="-617481" y="2351453"/>
            <a:chExt cx="896013" cy="649183"/>
          </a:xfrm>
        </p:grpSpPr>
        <p:sp>
          <p:nvSpPr>
            <p:cNvPr id="258" name="Freeform 46"/>
            <p:cNvSpPr>
              <a:spLocks/>
            </p:cNvSpPr>
            <p:nvPr/>
          </p:nvSpPr>
          <p:spPr bwMode="auto">
            <a:xfrm>
              <a:off x="-534230" y="2351453"/>
              <a:ext cx="721252" cy="175440"/>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p>
          </p:txBody>
        </p:sp>
        <p:sp>
          <p:nvSpPr>
            <p:cNvPr id="259" name="Donut 258"/>
            <p:cNvSpPr/>
            <p:nvPr/>
          </p:nvSpPr>
          <p:spPr>
            <a:xfrm>
              <a:off x="-363999" y="2502792"/>
              <a:ext cx="182880" cy="182880"/>
            </a:xfrm>
            <a:prstGeom prst="donut">
              <a:avLst/>
            </a:pr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chemeClr val="tx1"/>
                </a:solidFill>
              </a:endParaRPr>
            </a:p>
          </p:txBody>
        </p:sp>
        <p:sp>
          <p:nvSpPr>
            <p:cNvPr id="260" name="Donut 259"/>
            <p:cNvSpPr/>
            <p:nvPr/>
          </p:nvSpPr>
          <p:spPr>
            <a:xfrm>
              <a:off x="-91440" y="2464146"/>
              <a:ext cx="182880" cy="182880"/>
            </a:xfrm>
            <a:prstGeom prst="donut">
              <a:avLst/>
            </a:pr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chemeClr val="tx1"/>
                </a:solidFill>
              </a:endParaRPr>
            </a:p>
          </p:txBody>
        </p:sp>
        <p:cxnSp>
          <p:nvCxnSpPr>
            <p:cNvPr id="261" name="Curved Connector 260"/>
            <p:cNvCxnSpPr>
              <a:stCxn id="259" idx="6"/>
              <a:endCxn id="260" idx="2"/>
            </p:cNvCxnSpPr>
            <p:nvPr/>
          </p:nvCxnSpPr>
          <p:spPr>
            <a:xfrm flipV="1">
              <a:off x="-181119" y="2555586"/>
              <a:ext cx="89679" cy="38646"/>
            </a:xfrm>
            <a:prstGeom prst="curvedConnector3">
              <a:avLst>
                <a:gd name="adj1" fmla="val 50000"/>
              </a:avLst>
            </a:prstGeom>
            <a:ln w="25400" cap="rnd">
              <a:solidFill>
                <a:srgbClr val="6E9B94"/>
              </a:solidFill>
            </a:ln>
          </p:spPr>
          <p:style>
            <a:lnRef idx="1">
              <a:schemeClr val="accent1"/>
            </a:lnRef>
            <a:fillRef idx="0">
              <a:schemeClr val="accent1"/>
            </a:fillRef>
            <a:effectRef idx="0">
              <a:schemeClr val="accent1"/>
            </a:effectRef>
            <a:fontRef idx="minor">
              <a:schemeClr val="tx1"/>
            </a:fontRef>
          </p:style>
        </p:cxnSp>
        <p:sp>
          <p:nvSpPr>
            <p:cNvPr id="262" name="Donut 261"/>
            <p:cNvSpPr/>
            <p:nvPr/>
          </p:nvSpPr>
          <p:spPr>
            <a:xfrm>
              <a:off x="-586419" y="2555586"/>
              <a:ext cx="182880" cy="182880"/>
            </a:xfrm>
            <a:prstGeom prst="donut">
              <a:avLst/>
            </a:pr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chemeClr val="tx1"/>
                </a:solidFill>
              </a:endParaRPr>
            </a:p>
          </p:txBody>
        </p:sp>
        <p:sp>
          <p:nvSpPr>
            <p:cNvPr id="263" name="Freeform 262"/>
            <p:cNvSpPr/>
            <p:nvPr/>
          </p:nvSpPr>
          <p:spPr>
            <a:xfrm>
              <a:off x="-519102" y="2541198"/>
              <a:ext cx="142285" cy="175959"/>
            </a:xfrm>
            <a:custGeom>
              <a:avLst/>
              <a:gdLst>
                <a:gd name="connsiteX0" fmla="*/ 50845 w 142285"/>
                <a:gd name="connsiteY0" fmla="*/ 0 h 175959"/>
                <a:gd name="connsiteX1" fmla="*/ 142285 w 142285"/>
                <a:gd name="connsiteY1" fmla="*/ 91440 h 175959"/>
                <a:gd name="connsiteX2" fmla="*/ 86438 w 142285"/>
                <a:gd name="connsiteY2" fmla="*/ 175694 h 175959"/>
                <a:gd name="connsiteX3" fmla="*/ 85127 w 142285"/>
                <a:gd name="connsiteY3" fmla="*/ 175959 h 175959"/>
                <a:gd name="connsiteX4" fmla="*/ 98940 w 142285"/>
                <a:gd name="connsiteY4" fmla="*/ 166646 h 175959"/>
                <a:gd name="connsiteX5" fmla="*/ 125722 w 142285"/>
                <a:gd name="connsiteY5" fmla="*/ 101988 h 175959"/>
                <a:gd name="connsiteX6" fmla="*/ 34282 w 142285"/>
                <a:gd name="connsiteY6" fmla="*/ 10548 h 175959"/>
                <a:gd name="connsiteX7" fmla="*/ 0 w 142285"/>
                <a:gd name="connsiteY7" fmla="*/ 17469 h 175959"/>
                <a:gd name="connsiteX8" fmla="*/ 15252 w 142285"/>
                <a:gd name="connsiteY8" fmla="*/ 7186 h 175959"/>
                <a:gd name="connsiteX9" fmla="*/ 50845 w 142285"/>
                <a:gd name="connsiteY9" fmla="*/ 0 h 17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285" h="175959">
                  <a:moveTo>
                    <a:pt x="50845" y="0"/>
                  </a:moveTo>
                  <a:cubicBezTo>
                    <a:pt x="101346" y="0"/>
                    <a:pt x="142285" y="40939"/>
                    <a:pt x="142285" y="91440"/>
                  </a:cubicBezTo>
                  <a:cubicBezTo>
                    <a:pt x="142285" y="129316"/>
                    <a:pt x="119257" y="161813"/>
                    <a:pt x="86438" y="175694"/>
                  </a:cubicBezTo>
                  <a:lnTo>
                    <a:pt x="85127" y="175959"/>
                  </a:lnTo>
                  <a:lnTo>
                    <a:pt x="98940" y="166646"/>
                  </a:lnTo>
                  <a:cubicBezTo>
                    <a:pt x="115487" y="150099"/>
                    <a:pt x="125722" y="127239"/>
                    <a:pt x="125722" y="101988"/>
                  </a:cubicBezTo>
                  <a:cubicBezTo>
                    <a:pt x="125722" y="51487"/>
                    <a:pt x="84783" y="10548"/>
                    <a:pt x="34282" y="10548"/>
                  </a:cubicBezTo>
                  <a:lnTo>
                    <a:pt x="0" y="17469"/>
                  </a:lnTo>
                  <a:lnTo>
                    <a:pt x="15252" y="7186"/>
                  </a:lnTo>
                  <a:cubicBezTo>
                    <a:pt x="26192" y="2559"/>
                    <a:pt x="38220" y="0"/>
                    <a:pt x="50845" y="0"/>
                  </a:cubicBezTo>
                  <a:close/>
                </a:path>
              </a:pathLst>
            </a:cu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chemeClr val="tx1"/>
                </a:solidFill>
              </a:endParaRPr>
            </a:p>
          </p:txBody>
        </p:sp>
        <p:sp>
          <p:nvSpPr>
            <p:cNvPr id="264" name="Freeform 47"/>
            <p:cNvSpPr>
              <a:spLocks/>
            </p:cNvSpPr>
            <p:nvPr/>
          </p:nvSpPr>
          <p:spPr bwMode="auto">
            <a:xfrm>
              <a:off x="-617481" y="2615266"/>
              <a:ext cx="872732" cy="385370"/>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p>
          </p:txBody>
        </p:sp>
        <p:sp>
          <p:nvSpPr>
            <p:cNvPr id="265" name="TextBox 264"/>
            <p:cNvSpPr txBox="1"/>
            <p:nvPr/>
          </p:nvSpPr>
          <p:spPr>
            <a:xfrm>
              <a:off x="-616240" y="2625910"/>
              <a:ext cx="894772" cy="307857"/>
            </a:xfrm>
            <a:prstGeom prst="rect">
              <a:avLst/>
            </a:prstGeom>
            <a:noFill/>
          </p:spPr>
          <p:txBody>
            <a:bodyPr wrap="none" rtlCol="0">
              <a:spAutoFit/>
            </a:bodyPr>
            <a:lstStyle/>
            <a:p>
              <a:pPr defTabSz="457200"/>
              <a:r>
                <a:rPr lang="en-GB" sz="1400" dirty="0">
                  <a:latin typeface="Calibri" panose="020F0502020204030204" pitchFamily="34" charset="0"/>
                  <a:cs typeface="Calibri" panose="020F0502020204030204" pitchFamily="34" charset="0"/>
                </a:rPr>
                <a:t>Workflow</a:t>
              </a:r>
              <a:endParaRPr lang="en-US" sz="1400" dirty="0">
                <a:latin typeface="Calibri" panose="020F0502020204030204" pitchFamily="34" charset="0"/>
                <a:cs typeface="Calibri" panose="020F0502020204030204" pitchFamily="34" charset="0"/>
              </a:endParaRPr>
            </a:p>
          </p:txBody>
        </p:sp>
      </p:grpSp>
      <p:sp>
        <p:nvSpPr>
          <p:cNvPr id="266" name="Rounded Rectangle 265"/>
          <p:cNvSpPr/>
          <p:nvPr/>
        </p:nvSpPr>
        <p:spPr>
          <a:xfrm>
            <a:off x="8626749" y="925701"/>
            <a:ext cx="520792" cy="50092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sp>
        <p:nvSpPr>
          <p:cNvPr id="267" name="Rounded Rectangle 266"/>
          <p:cNvSpPr/>
          <p:nvPr/>
        </p:nvSpPr>
        <p:spPr>
          <a:xfrm>
            <a:off x="9375883" y="925701"/>
            <a:ext cx="520792" cy="500927"/>
          </a:xfrm>
          <a:prstGeom prst="roundRect">
            <a:avLst/>
          </a:prstGeom>
          <a:solidFill>
            <a:schemeClr val="accent4">
              <a:lumMod val="40000"/>
              <a:lumOff val="60000"/>
            </a:schemeClr>
          </a:solid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sp>
        <p:nvSpPr>
          <p:cNvPr id="268" name="Rounded Rectangle 267"/>
          <p:cNvSpPr/>
          <p:nvPr/>
        </p:nvSpPr>
        <p:spPr>
          <a:xfrm>
            <a:off x="9021742" y="1553361"/>
            <a:ext cx="520792" cy="500927"/>
          </a:xfrm>
          <a:prstGeom prst="roundRect">
            <a:avLst/>
          </a:prstGeom>
          <a:solidFill>
            <a:srgbClr val="5A8B2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cxnSp>
        <p:nvCxnSpPr>
          <p:cNvPr id="269" name="Straight Connector 268"/>
          <p:cNvCxnSpPr>
            <a:stCxn id="246" idx="3"/>
            <a:endCxn id="247" idx="1"/>
          </p:cNvCxnSpPr>
          <p:nvPr/>
        </p:nvCxnSpPr>
        <p:spPr>
          <a:xfrm flipV="1">
            <a:off x="8359854" y="1497477"/>
            <a:ext cx="128033" cy="66103"/>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a:stCxn id="247" idx="3"/>
            <a:endCxn id="245" idx="1"/>
          </p:cNvCxnSpPr>
          <p:nvPr/>
        </p:nvCxnSpPr>
        <p:spPr>
          <a:xfrm>
            <a:off x="10039415" y="1497477"/>
            <a:ext cx="134597" cy="117748"/>
          </a:xfrm>
          <a:prstGeom prst="line">
            <a:avLst/>
          </a:prstGeom>
          <a:ln>
            <a:solidFill>
              <a:schemeClr val="tx2"/>
            </a:solidFill>
            <a:prstDash val="sysDash"/>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a:stCxn id="266" idx="3"/>
            <a:endCxn id="267" idx="1"/>
          </p:cNvCxnSpPr>
          <p:nvPr/>
        </p:nvCxnSpPr>
        <p:spPr>
          <a:xfrm>
            <a:off x="9147542" y="1176162"/>
            <a:ext cx="228342" cy="0"/>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a:stCxn id="267" idx="3"/>
            <a:endCxn id="247" idx="3"/>
          </p:cNvCxnSpPr>
          <p:nvPr/>
        </p:nvCxnSpPr>
        <p:spPr>
          <a:xfrm>
            <a:off x="9896676" y="1176163"/>
            <a:ext cx="142740" cy="321314"/>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a:stCxn id="266" idx="1"/>
            <a:endCxn id="247" idx="1"/>
          </p:cNvCxnSpPr>
          <p:nvPr/>
        </p:nvCxnSpPr>
        <p:spPr>
          <a:xfrm flipH="1">
            <a:off x="8487887" y="1176163"/>
            <a:ext cx="138862" cy="321314"/>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a:stCxn id="266" idx="2"/>
            <a:endCxn id="268" idx="1"/>
          </p:cNvCxnSpPr>
          <p:nvPr/>
        </p:nvCxnSpPr>
        <p:spPr>
          <a:xfrm>
            <a:off x="8887146" y="1426625"/>
            <a:ext cx="134597" cy="377198"/>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a:stCxn id="268" idx="3"/>
            <a:endCxn id="267" idx="2"/>
          </p:cNvCxnSpPr>
          <p:nvPr/>
        </p:nvCxnSpPr>
        <p:spPr>
          <a:xfrm flipV="1">
            <a:off x="9542536" y="1426625"/>
            <a:ext cx="93745" cy="377198"/>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276" name="Group 275"/>
          <p:cNvGrpSpPr/>
          <p:nvPr/>
        </p:nvGrpSpPr>
        <p:grpSpPr>
          <a:xfrm>
            <a:off x="7693491" y="845649"/>
            <a:ext cx="3117748" cy="1631636"/>
            <a:chOff x="8244874" y="3625057"/>
            <a:chExt cx="3118560" cy="1632060"/>
          </a:xfrm>
        </p:grpSpPr>
        <p:sp>
          <p:nvSpPr>
            <p:cNvPr id="277" name="Rounded Rectangle 276"/>
            <p:cNvSpPr/>
            <p:nvPr/>
          </p:nvSpPr>
          <p:spPr>
            <a:xfrm>
              <a:off x="10725673" y="4239995"/>
              <a:ext cx="637761" cy="307216"/>
            </a:xfrm>
            <a:prstGeom prst="round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Endpoint</a:t>
              </a:r>
              <a:endParaRPr lang="en-US" sz="1200" dirty="0">
                <a:solidFill>
                  <a:srgbClr val="FFFFFF"/>
                </a:solidFill>
                <a:latin typeface="Calibri" panose="020F0502020204030204" pitchFamily="34" charset="0"/>
                <a:cs typeface="Calibri" panose="020F0502020204030204" pitchFamily="34" charset="0"/>
              </a:endParaRPr>
            </a:p>
          </p:txBody>
        </p:sp>
        <p:sp>
          <p:nvSpPr>
            <p:cNvPr id="278" name="Rounded Rectangle 277"/>
            <p:cNvSpPr/>
            <p:nvPr/>
          </p:nvSpPr>
          <p:spPr>
            <a:xfrm>
              <a:off x="8244874" y="4188336"/>
              <a:ext cx="666168" cy="307216"/>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Endpoint</a:t>
              </a:r>
              <a:endParaRPr lang="en-US" sz="1200" dirty="0">
                <a:solidFill>
                  <a:srgbClr val="FFFFFF"/>
                </a:solidFill>
                <a:latin typeface="Calibri" panose="020F0502020204030204" pitchFamily="34" charset="0"/>
                <a:cs typeface="Calibri" panose="020F0502020204030204" pitchFamily="34" charset="0"/>
              </a:endParaRPr>
            </a:p>
          </p:txBody>
        </p:sp>
        <p:sp>
          <p:nvSpPr>
            <p:cNvPr id="279" name="Rounded Rectangle 278"/>
            <p:cNvSpPr/>
            <p:nvPr/>
          </p:nvSpPr>
          <p:spPr>
            <a:xfrm>
              <a:off x="9039108" y="3625057"/>
              <a:ext cx="1551933" cy="1301534"/>
            </a:xfrm>
            <a:prstGeom prst="roundRect">
              <a:avLst>
                <a:gd name="adj" fmla="val 7639"/>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grpSp>
          <p:nvGrpSpPr>
            <p:cNvPr id="280" name="Group 279"/>
            <p:cNvGrpSpPr/>
            <p:nvPr/>
          </p:nvGrpSpPr>
          <p:grpSpPr>
            <a:xfrm>
              <a:off x="10245176" y="4607934"/>
              <a:ext cx="884013" cy="649183"/>
              <a:chOff x="7790260" y="1926296"/>
              <a:chExt cx="884013" cy="649183"/>
            </a:xfrm>
          </p:grpSpPr>
          <p:sp>
            <p:nvSpPr>
              <p:cNvPr id="300" name="Freeform 46"/>
              <p:cNvSpPr>
                <a:spLocks/>
              </p:cNvSpPr>
              <p:nvPr/>
            </p:nvSpPr>
            <p:spPr bwMode="auto">
              <a:xfrm>
                <a:off x="7873511" y="1926296"/>
                <a:ext cx="721252" cy="175440"/>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301" name="Freeform 5"/>
              <p:cNvSpPr>
                <a:spLocks noChangeAspect="1" noEditPoints="1"/>
              </p:cNvSpPr>
              <p:nvPr/>
            </p:nvSpPr>
            <p:spPr bwMode="auto">
              <a:xfrm>
                <a:off x="7850504" y="2075764"/>
                <a:ext cx="447636" cy="446726"/>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grpSp>
            <p:nvGrpSpPr>
              <p:cNvPr id="302" name="Group 301"/>
              <p:cNvGrpSpPr/>
              <p:nvPr/>
            </p:nvGrpSpPr>
            <p:grpSpPr>
              <a:xfrm>
                <a:off x="8077468" y="2024058"/>
                <a:ext cx="447636" cy="446726"/>
                <a:chOff x="5740457" y="1771387"/>
                <a:chExt cx="447636" cy="446726"/>
              </a:xfrm>
            </p:grpSpPr>
            <p:sp>
              <p:nvSpPr>
                <p:cNvPr id="306" name="Freeform 5"/>
                <p:cNvSpPr>
                  <a:spLocks noChangeAspect="1" noEditPoints="1"/>
                </p:cNvSpPr>
                <p:nvPr/>
              </p:nvSpPr>
              <p:spPr bwMode="auto">
                <a:xfrm>
                  <a:off x="5740457" y="1771387"/>
                  <a:ext cx="447636" cy="446726"/>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307" name="Oval 306"/>
                <p:cNvSpPr/>
                <p:nvPr/>
              </p:nvSpPr>
              <p:spPr>
                <a:xfrm>
                  <a:off x="5791182" y="1820020"/>
                  <a:ext cx="347472" cy="347472"/>
                </a:xfrm>
                <a:prstGeom prst="ellipse">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grpSp>
          <p:sp>
            <p:nvSpPr>
              <p:cNvPr id="303" name="Freeform 5"/>
              <p:cNvSpPr>
                <a:spLocks noChangeAspect="1" noEditPoints="1"/>
              </p:cNvSpPr>
              <p:nvPr/>
            </p:nvSpPr>
            <p:spPr bwMode="auto">
              <a:xfrm>
                <a:off x="8150859" y="2119021"/>
                <a:ext cx="377157" cy="376390"/>
              </a:xfrm>
              <a:custGeom>
                <a:avLst/>
                <a:gdLst>
                  <a:gd name="T0" fmla="*/ 618 w 662"/>
                  <a:gd name="T1" fmla="*/ 291 h 661"/>
                  <a:gd name="T2" fmla="*/ 614 w 662"/>
                  <a:gd name="T3" fmla="*/ 244 h 661"/>
                  <a:gd name="T4" fmla="*/ 630 w 662"/>
                  <a:gd name="T5" fmla="*/ 187 h 661"/>
                  <a:gd name="T6" fmla="*/ 581 w 662"/>
                  <a:gd name="T7" fmla="*/ 184 h 661"/>
                  <a:gd name="T8" fmla="*/ 562 w 662"/>
                  <a:gd name="T9" fmla="*/ 155 h 661"/>
                  <a:gd name="T10" fmla="*/ 578 w 662"/>
                  <a:gd name="T11" fmla="*/ 109 h 661"/>
                  <a:gd name="T12" fmla="*/ 520 w 662"/>
                  <a:gd name="T13" fmla="*/ 102 h 661"/>
                  <a:gd name="T14" fmla="*/ 477 w 662"/>
                  <a:gd name="T15" fmla="*/ 80 h 661"/>
                  <a:gd name="T16" fmla="*/ 480 w 662"/>
                  <a:gd name="T17" fmla="*/ 45 h 661"/>
                  <a:gd name="T18" fmla="*/ 427 w 662"/>
                  <a:gd name="T19" fmla="*/ 23 h 661"/>
                  <a:gd name="T20" fmla="*/ 370 w 662"/>
                  <a:gd name="T21" fmla="*/ 43 h 661"/>
                  <a:gd name="T22" fmla="*/ 359 w 662"/>
                  <a:gd name="T23" fmla="*/ 10 h 661"/>
                  <a:gd name="T24" fmla="*/ 303 w 662"/>
                  <a:gd name="T25" fmla="*/ 10 h 661"/>
                  <a:gd name="T26" fmla="*/ 292 w 662"/>
                  <a:gd name="T27" fmla="*/ 43 h 661"/>
                  <a:gd name="T28" fmla="*/ 234 w 662"/>
                  <a:gd name="T29" fmla="*/ 23 h 661"/>
                  <a:gd name="T30" fmla="*/ 182 w 662"/>
                  <a:gd name="T31" fmla="*/ 45 h 661"/>
                  <a:gd name="T32" fmla="*/ 185 w 662"/>
                  <a:gd name="T33" fmla="*/ 80 h 661"/>
                  <a:gd name="T34" fmla="*/ 142 w 662"/>
                  <a:gd name="T35" fmla="*/ 102 h 661"/>
                  <a:gd name="T36" fmla="*/ 84 w 662"/>
                  <a:gd name="T37" fmla="*/ 109 h 661"/>
                  <a:gd name="T38" fmla="*/ 100 w 662"/>
                  <a:gd name="T39" fmla="*/ 155 h 661"/>
                  <a:gd name="T40" fmla="*/ 80 w 662"/>
                  <a:gd name="T41" fmla="*/ 184 h 661"/>
                  <a:gd name="T42" fmla="*/ 32 w 662"/>
                  <a:gd name="T43" fmla="*/ 187 h 661"/>
                  <a:gd name="T44" fmla="*/ 47 w 662"/>
                  <a:gd name="T45" fmla="*/ 244 h 661"/>
                  <a:gd name="T46" fmla="*/ 43 w 662"/>
                  <a:gd name="T47" fmla="*/ 291 h 661"/>
                  <a:gd name="T48" fmla="*/ 0 w 662"/>
                  <a:gd name="T49" fmla="*/ 312 h 661"/>
                  <a:gd name="T50" fmla="*/ 36 w 662"/>
                  <a:gd name="T51" fmla="*/ 359 h 661"/>
                  <a:gd name="T52" fmla="*/ 50 w 662"/>
                  <a:gd name="T53" fmla="*/ 405 h 661"/>
                  <a:gd name="T54" fmla="*/ 18 w 662"/>
                  <a:gd name="T55" fmla="*/ 440 h 661"/>
                  <a:gd name="T56" fmla="*/ 69 w 662"/>
                  <a:gd name="T57" fmla="*/ 470 h 661"/>
                  <a:gd name="T58" fmla="*/ 100 w 662"/>
                  <a:gd name="T59" fmla="*/ 506 h 661"/>
                  <a:gd name="T60" fmla="*/ 84 w 662"/>
                  <a:gd name="T61" fmla="*/ 537 h 661"/>
                  <a:gd name="T62" fmla="*/ 124 w 662"/>
                  <a:gd name="T63" fmla="*/ 577 h 661"/>
                  <a:gd name="T64" fmla="*/ 155 w 662"/>
                  <a:gd name="T65" fmla="*/ 561 h 661"/>
                  <a:gd name="T66" fmla="*/ 192 w 662"/>
                  <a:gd name="T67" fmla="*/ 592 h 661"/>
                  <a:gd name="T68" fmla="*/ 221 w 662"/>
                  <a:gd name="T69" fmla="*/ 643 h 661"/>
                  <a:gd name="T70" fmla="*/ 257 w 662"/>
                  <a:gd name="T71" fmla="*/ 611 h 661"/>
                  <a:gd name="T72" fmla="*/ 303 w 662"/>
                  <a:gd name="T73" fmla="*/ 626 h 661"/>
                  <a:gd name="T74" fmla="*/ 349 w 662"/>
                  <a:gd name="T75" fmla="*/ 661 h 661"/>
                  <a:gd name="T76" fmla="*/ 370 w 662"/>
                  <a:gd name="T77" fmla="*/ 618 h 661"/>
                  <a:gd name="T78" fmla="*/ 418 w 662"/>
                  <a:gd name="T79" fmla="*/ 614 h 661"/>
                  <a:gd name="T80" fmla="*/ 474 w 662"/>
                  <a:gd name="T81" fmla="*/ 629 h 661"/>
                  <a:gd name="T82" fmla="*/ 477 w 662"/>
                  <a:gd name="T83" fmla="*/ 581 h 661"/>
                  <a:gd name="T84" fmla="*/ 506 w 662"/>
                  <a:gd name="T85" fmla="*/ 561 h 661"/>
                  <a:gd name="T86" fmla="*/ 552 w 662"/>
                  <a:gd name="T87" fmla="*/ 577 h 661"/>
                  <a:gd name="T88" fmla="*/ 560 w 662"/>
                  <a:gd name="T89" fmla="*/ 519 h 661"/>
                  <a:gd name="T90" fmla="*/ 581 w 662"/>
                  <a:gd name="T91" fmla="*/ 477 h 661"/>
                  <a:gd name="T92" fmla="*/ 616 w 662"/>
                  <a:gd name="T93" fmla="*/ 479 h 661"/>
                  <a:gd name="T94" fmla="*/ 638 w 662"/>
                  <a:gd name="T95" fmla="*/ 427 h 661"/>
                  <a:gd name="T96" fmla="*/ 618 w 662"/>
                  <a:gd name="T97" fmla="*/ 370 h 661"/>
                  <a:gd name="T98" fmla="*/ 651 w 662"/>
                  <a:gd name="T99" fmla="*/ 359 h 661"/>
                  <a:gd name="T100" fmla="*/ 651 w 662"/>
                  <a:gd name="T101" fmla="*/ 302 h 661"/>
                  <a:gd name="T102" fmla="*/ 331 w 662"/>
                  <a:gd name="T103" fmla="*/ 76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661">
                    <a:moveTo>
                      <a:pt x="651" y="302"/>
                    </a:moveTo>
                    <a:cubicBezTo>
                      <a:pt x="651" y="302"/>
                      <a:pt x="631" y="302"/>
                      <a:pt x="626" y="302"/>
                    </a:cubicBezTo>
                    <a:cubicBezTo>
                      <a:pt x="621" y="302"/>
                      <a:pt x="618" y="291"/>
                      <a:pt x="618" y="291"/>
                    </a:cubicBezTo>
                    <a:cubicBezTo>
                      <a:pt x="618" y="291"/>
                      <a:pt x="618" y="291"/>
                      <a:pt x="618" y="291"/>
                    </a:cubicBezTo>
                    <a:cubicBezTo>
                      <a:pt x="617" y="279"/>
                      <a:pt x="614" y="268"/>
                      <a:pt x="611" y="256"/>
                    </a:cubicBezTo>
                    <a:cubicBezTo>
                      <a:pt x="611" y="255"/>
                      <a:pt x="610" y="245"/>
                      <a:pt x="614" y="244"/>
                    </a:cubicBezTo>
                    <a:cubicBezTo>
                      <a:pt x="619" y="242"/>
                      <a:pt x="638" y="234"/>
                      <a:pt x="638" y="234"/>
                    </a:cubicBezTo>
                    <a:cubicBezTo>
                      <a:pt x="643" y="232"/>
                      <a:pt x="646" y="226"/>
                      <a:pt x="643" y="220"/>
                    </a:cubicBezTo>
                    <a:cubicBezTo>
                      <a:pt x="630" y="187"/>
                      <a:pt x="630" y="187"/>
                      <a:pt x="630" y="187"/>
                    </a:cubicBezTo>
                    <a:cubicBezTo>
                      <a:pt x="627" y="182"/>
                      <a:pt x="621" y="179"/>
                      <a:pt x="616" y="182"/>
                    </a:cubicBezTo>
                    <a:cubicBezTo>
                      <a:pt x="616" y="182"/>
                      <a:pt x="597" y="189"/>
                      <a:pt x="593" y="191"/>
                    </a:cubicBezTo>
                    <a:cubicBezTo>
                      <a:pt x="588" y="193"/>
                      <a:pt x="581" y="184"/>
                      <a:pt x="581" y="184"/>
                    </a:cubicBezTo>
                    <a:cubicBezTo>
                      <a:pt x="581" y="184"/>
                      <a:pt x="581" y="184"/>
                      <a:pt x="581" y="184"/>
                    </a:cubicBezTo>
                    <a:cubicBezTo>
                      <a:pt x="575" y="174"/>
                      <a:pt x="569" y="164"/>
                      <a:pt x="562" y="155"/>
                    </a:cubicBezTo>
                    <a:cubicBezTo>
                      <a:pt x="562" y="155"/>
                      <a:pt x="562" y="155"/>
                      <a:pt x="562" y="155"/>
                    </a:cubicBezTo>
                    <a:cubicBezTo>
                      <a:pt x="562" y="155"/>
                      <a:pt x="556" y="145"/>
                      <a:pt x="560" y="142"/>
                    </a:cubicBezTo>
                    <a:cubicBezTo>
                      <a:pt x="563" y="138"/>
                      <a:pt x="578" y="124"/>
                      <a:pt x="578" y="124"/>
                    </a:cubicBezTo>
                    <a:cubicBezTo>
                      <a:pt x="582" y="120"/>
                      <a:pt x="582" y="113"/>
                      <a:pt x="578" y="109"/>
                    </a:cubicBezTo>
                    <a:cubicBezTo>
                      <a:pt x="552" y="84"/>
                      <a:pt x="552" y="84"/>
                      <a:pt x="552" y="84"/>
                    </a:cubicBezTo>
                    <a:cubicBezTo>
                      <a:pt x="548" y="80"/>
                      <a:pt x="542" y="80"/>
                      <a:pt x="538" y="84"/>
                    </a:cubicBezTo>
                    <a:cubicBezTo>
                      <a:pt x="538" y="84"/>
                      <a:pt x="523" y="98"/>
                      <a:pt x="520" y="102"/>
                    </a:cubicBezTo>
                    <a:cubicBezTo>
                      <a:pt x="516" y="105"/>
                      <a:pt x="506" y="100"/>
                      <a:pt x="506" y="100"/>
                    </a:cubicBezTo>
                    <a:cubicBezTo>
                      <a:pt x="506" y="100"/>
                      <a:pt x="506" y="100"/>
                      <a:pt x="506" y="100"/>
                    </a:cubicBezTo>
                    <a:cubicBezTo>
                      <a:pt x="497" y="92"/>
                      <a:pt x="487" y="86"/>
                      <a:pt x="477" y="80"/>
                    </a:cubicBezTo>
                    <a:cubicBezTo>
                      <a:pt x="477" y="80"/>
                      <a:pt x="477" y="80"/>
                      <a:pt x="477" y="80"/>
                    </a:cubicBezTo>
                    <a:cubicBezTo>
                      <a:pt x="477" y="80"/>
                      <a:pt x="468" y="73"/>
                      <a:pt x="470" y="68"/>
                    </a:cubicBezTo>
                    <a:cubicBezTo>
                      <a:pt x="472" y="64"/>
                      <a:pt x="480" y="45"/>
                      <a:pt x="480" y="45"/>
                    </a:cubicBezTo>
                    <a:cubicBezTo>
                      <a:pt x="482" y="40"/>
                      <a:pt x="479" y="34"/>
                      <a:pt x="474" y="32"/>
                    </a:cubicBezTo>
                    <a:cubicBezTo>
                      <a:pt x="441" y="18"/>
                      <a:pt x="441" y="18"/>
                      <a:pt x="441" y="18"/>
                    </a:cubicBezTo>
                    <a:cubicBezTo>
                      <a:pt x="436" y="16"/>
                      <a:pt x="430" y="18"/>
                      <a:pt x="427" y="23"/>
                    </a:cubicBezTo>
                    <a:cubicBezTo>
                      <a:pt x="427" y="23"/>
                      <a:pt x="420" y="42"/>
                      <a:pt x="418" y="47"/>
                    </a:cubicBezTo>
                    <a:cubicBezTo>
                      <a:pt x="416" y="51"/>
                      <a:pt x="406" y="50"/>
                      <a:pt x="405" y="50"/>
                    </a:cubicBezTo>
                    <a:cubicBezTo>
                      <a:pt x="393" y="47"/>
                      <a:pt x="382" y="45"/>
                      <a:pt x="370" y="43"/>
                    </a:cubicBezTo>
                    <a:cubicBezTo>
                      <a:pt x="370" y="43"/>
                      <a:pt x="370" y="43"/>
                      <a:pt x="370" y="43"/>
                    </a:cubicBezTo>
                    <a:cubicBezTo>
                      <a:pt x="370" y="43"/>
                      <a:pt x="359" y="40"/>
                      <a:pt x="359" y="35"/>
                    </a:cubicBezTo>
                    <a:cubicBezTo>
                      <a:pt x="359" y="30"/>
                      <a:pt x="359" y="10"/>
                      <a:pt x="359" y="10"/>
                    </a:cubicBezTo>
                    <a:cubicBezTo>
                      <a:pt x="359" y="4"/>
                      <a:pt x="355" y="0"/>
                      <a:pt x="349" y="0"/>
                    </a:cubicBezTo>
                    <a:cubicBezTo>
                      <a:pt x="313" y="0"/>
                      <a:pt x="313" y="0"/>
                      <a:pt x="313" y="0"/>
                    </a:cubicBezTo>
                    <a:cubicBezTo>
                      <a:pt x="307" y="0"/>
                      <a:pt x="303" y="4"/>
                      <a:pt x="303" y="10"/>
                    </a:cubicBezTo>
                    <a:cubicBezTo>
                      <a:pt x="303" y="10"/>
                      <a:pt x="303" y="30"/>
                      <a:pt x="303" y="35"/>
                    </a:cubicBezTo>
                    <a:cubicBezTo>
                      <a:pt x="303" y="40"/>
                      <a:pt x="292" y="43"/>
                      <a:pt x="292" y="43"/>
                    </a:cubicBezTo>
                    <a:cubicBezTo>
                      <a:pt x="292" y="43"/>
                      <a:pt x="292" y="43"/>
                      <a:pt x="292" y="43"/>
                    </a:cubicBezTo>
                    <a:cubicBezTo>
                      <a:pt x="280" y="45"/>
                      <a:pt x="268" y="47"/>
                      <a:pt x="257" y="50"/>
                    </a:cubicBezTo>
                    <a:cubicBezTo>
                      <a:pt x="255" y="50"/>
                      <a:pt x="246" y="51"/>
                      <a:pt x="244" y="47"/>
                    </a:cubicBezTo>
                    <a:cubicBezTo>
                      <a:pt x="242" y="42"/>
                      <a:pt x="234" y="23"/>
                      <a:pt x="234" y="23"/>
                    </a:cubicBezTo>
                    <a:cubicBezTo>
                      <a:pt x="232" y="18"/>
                      <a:pt x="226" y="16"/>
                      <a:pt x="221" y="18"/>
                    </a:cubicBezTo>
                    <a:cubicBezTo>
                      <a:pt x="188" y="32"/>
                      <a:pt x="188" y="32"/>
                      <a:pt x="188" y="32"/>
                    </a:cubicBezTo>
                    <a:cubicBezTo>
                      <a:pt x="182" y="34"/>
                      <a:pt x="180" y="40"/>
                      <a:pt x="182" y="45"/>
                    </a:cubicBezTo>
                    <a:cubicBezTo>
                      <a:pt x="182" y="45"/>
                      <a:pt x="190" y="64"/>
                      <a:pt x="192" y="68"/>
                    </a:cubicBezTo>
                    <a:cubicBezTo>
                      <a:pt x="194" y="73"/>
                      <a:pt x="185" y="80"/>
                      <a:pt x="185" y="80"/>
                    </a:cubicBezTo>
                    <a:cubicBezTo>
                      <a:pt x="185" y="80"/>
                      <a:pt x="185" y="80"/>
                      <a:pt x="185" y="80"/>
                    </a:cubicBezTo>
                    <a:cubicBezTo>
                      <a:pt x="174" y="86"/>
                      <a:pt x="165" y="92"/>
                      <a:pt x="155" y="100"/>
                    </a:cubicBezTo>
                    <a:cubicBezTo>
                      <a:pt x="155" y="99"/>
                      <a:pt x="155" y="99"/>
                      <a:pt x="155" y="99"/>
                    </a:cubicBezTo>
                    <a:cubicBezTo>
                      <a:pt x="155" y="99"/>
                      <a:pt x="146" y="105"/>
                      <a:pt x="142" y="102"/>
                    </a:cubicBezTo>
                    <a:cubicBezTo>
                      <a:pt x="138" y="98"/>
                      <a:pt x="124" y="84"/>
                      <a:pt x="124" y="84"/>
                    </a:cubicBezTo>
                    <a:cubicBezTo>
                      <a:pt x="120" y="80"/>
                      <a:pt x="114" y="80"/>
                      <a:pt x="110" y="84"/>
                    </a:cubicBezTo>
                    <a:cubicBezTo>
                      <a:pt x="84" y="109"/>
                      <a:pt x="84" y="109"/>
                      <a:pt x="84" y="109"/>
                    </a:cubicBezTo>
                    <a:cubicBezTo>
                      <a:pt x="80" y="113"/>
                      <a:pt x="80" y="120"/>
                      <a:pt x="84" y="124"/>
                    </a:cubicBezTo>
                    <a:cubicBezTo>
                      <a:pt x="84" y="124"/>
                      <a:pt x="98" y="138"/>
                      <a:pt x="102" y="142"/>
                    </a:cubicBezTo>
                    <a:cubicBezTo>
                      <a:pt x="106" y="145"/>
                      <a:pt x="100" y="155"/>
                      <a:pt x="100" y="155"/>
                    </a:cubicBezTo>
                    <a:cubicBezTo>
                      <a:pt x="100" y="155"/>
                      <a:pt x="100" y="155"/>
                      <a:pt x="100" y="155"/>
                    </a:cubicBezTo>
                    <a:cubicBezTo>
                      <a:pt x="93" y="164"/>
                      <a:pt x="86" y="174"/>
                      <a:pt x="80" y="184"/>
                    </a:cubicBezTo>
                    <a:cubicBezTo>
                      <a:pt x="80" y="184"/>
                      <a:pt x="80" y="184"/>
                      <a:pt x="80" y="184"/>
                    </a:cubicBezTo>
                    <a:cubicBezTo>
                      <a:pt x="80" y="184"/>
                      <a:pt x="73" y="193"/>
                      <a:pt x="69" y="191"/>
                    </a:cubicBezTo>
                    <a:cubicBezTo>
                      <a:pt x="64" y="189"/>
                      <a:pt x="45" y="182"/>
                      <a:pt x="45" y="182"/>
                    </a:cubicBezTo>
                    <a:cubicBezTo>
                      <a:pt x="40" y="179"/>
                      <a:pt x="34" y="182"/>
                      <a:pt x="32" y="187"/>
                    </a:cubicBezTo>
                    <a:cubicBezTo>
                      <a:pt x="18" y="220"/>
                      <a:pt x="18" y="220"/>
                      <a:pt x="18" y="220"/>
                    </a:cubicBezTo>
                    <a:cubicBezTo>
                      <a:pt x="16" y="226"/>
                      <a:pt x="19" y="232"/>
                      <a:pt x="24" y="234"/>
                    </a:cubicBezTo>
                    <a:cubicBezTo>
                      <a:pt x="24" y="234"/>
                      <a:pt x="43" y="242"/>
                      <a:pt x="47" y="244"/>
                    </a:cubicBezTo>
                    <a:cubicBezTo>
                      <a:pt x="51" y="245"/>
                      <a:pt x="50" y="255"/>
                      <a:pt x="50" y="256"/>
                    </a:cubicBezTo>
                    <a:cubicBezTo>
                      <a:pt x="47" y="268"/>
                      <a:pt x="45" y="279"/>
                      <a:pt x="43" y="291"/>
                    </a:cubicBezTo>
                    <a:cubicBezTo>
                      <a:pt x="43" y="291"/>
                      <a:pt x="43" y="291"/>
                      <a:pt x="43" y="291"/>
                    </a:cubicBezTo>
                    <a:cubicBezTo>
                      <a:pt x="43" y="291"/>
                      <a:pt x="41" y="302"/>
                      <a:pt x="36" y="302"/>
                    </a:cubicBezTo>
                    <a:cubicBezTo>
                      <a:pt x="31" y="302"/>
                      <a:pt x="10" y="302"/>
                      <a:pt x="10" y="302"/>
                    </a:cubicBezTo>
                    <a:cubicBezTo>
                      <a:pt x="5" y="302"/>
                      <a:pt x="0" y="307"/>
                      <a:pt x="0" y="312"/>
                    </a:cubicBezTo>
                    <a:cubicBezTo>
                      <a:pt x="0" y="348"/>
                      <a:pt x="0" y="348"/>
                      <a:pt x="0" y="348"/>
                    </a:cubicBezTo>
                    <a:cubicBezTo>
                      <a:pt x="0" y="354"/>
                      <a:pt x="5" y="359"/>
                      <a:pt x="10" y="359"/>
                    </a:cubicBezTo>
                    <a:cubicBezTo>
                      <a:pt x="10" y="359"/>
                      <a:pt x="31" y="359"/>
                      <a:pt x="36" y="359"/>
                    </a:cubicBezTo>
                    <a:cubicBezTo>
                      <a:pt x="41" y="359"/>
                      <a:pt x="43" y="370"/>
                      <a:pt x="43" y="370"/>
                    </a:cubicBezTo>
                    <a:cubicBezTo>
                      <a:pt x="43" y="370"/>
                      <a:pt x="43" y="370"/>
                      <a:pt x="43" y="370"/>
                    </a:cubicBezTo>
                    <a:cubicBezTo>
                      <a:pt x="45" y="381"/>
                      <a:pt x="47" y="393"/>
                      <a:pt x="50" y="405"/>
                    </a:cubicBezTo>
                    <a:cubicBezTo>
                      <a:pt x="50" y="406"/>
                      <a:pt x="51" y="416"/>
                      <a:pt x="47" y="417"/>
                    </a:cubicBezTo>
                    <a:cubicBezTo>
                      <a:pt x="43" y="419"/>
                      <a:pt x="24" y="427"/>
                      <a:pt x="24" y="427"/>
                    </a:cubicBezTo>
                    <a:cubicBezTo>
                      <a:pt x="19" y="429"/>
                      <a:pt x="16" y="435"/>
                      <a:pt x="18" y="440"/>
                    </a:cubicBezTo>
                    <a:cubicBezTo>
                      <a:pt x="32" y="474"/>
                      <a:pt x="32" y="474"/>
                      <a:pt x="32" y="474"/>
                    </a:cubicBezTo>
                    <a:cubicBezTo>
                      <a:pt x="34" y="479"/>
                      <a:pt x="40" y="481"/>
                      <a:pt x="45" y="479"/>
                    </a:cubicBezTo>
                    <a:cubicBezTo>
                      <a:pt x="45" y="479"/>
                      <a:pt x="64" y="471"/>
                      <a:pt x="69" y="470"/>
                    </a:cubicBezTo>
                    <a:cubicBezTo>
                      <a:pt x="73" y="468"/>
                      <a:pt x="80" y="477"/>
                      <a:pt x="80" y="477"/>
                    </a:cubicBezTo>
                    <a:cubicBezTo>
                      <a:pt x="80" y="477"/>
                      <a:pt x="80" y="477"/>
                      <a:pt x="80" y="477"/>
                    </a:cubicBezTo>
                    <a:cubicBezTo>
                      <a:pt x="86" y="487"/>
                      <a:pt x="93" y="497"/>
                      <a:pt x="100" y="506"/>
                    </a:cubicBezTo>
                    <a:cubicBezTo>
                      <a:pt x="100" y="506"/>
                      <a:pt x="100" y="506"/>
                      <a:pt x="100" y="506"/>
                    </a:cubicBezTo>
                    <a:cubicBezTo>
                      <a:pt x="100" y="506"/>
                      <a:pt x="106" y="516"/>
                      <a:pt x="102" y="519"/>
                    </a:cubicBezTo>
                    <a:cubicBezTo>
                      <a:pt x="98" y="523"/>
                      <a:pt x="84" y="537"/>
                      <a:pt x="84" y="537"/>
                    </a:cubicBezTo>
                    <a:cubicBezTo>
                      <a:pt x="80" y="541"/>
                      <a:pt x="80" y="548"/>
                      <a:pt x="84" y="552"/>
                    </a:cubicBezTo>
                    <a:cubicBezTo>
                      <a:pt x="110" y="577"/>
                      <a:pt x="110" y="577"/>
                      <a:pt x="110" y="577"/>
                    </a:cubicBezTo>
                    <a:cubicBezTo>
                      <a:pt x="114" y="581"/>
                      <a:pt x="120" y="581"/>
                      <a:pt x="124" y="577"/>
                    </a:cubicBezTo>
                    <a:cubicBezTo>
                      <a:pt x="124" y="577"/>
                      <a:pt x="138" y="563"/>
                      <a:pt x="142" y="559"/>
                    </a:cubicBezTo>
                    <a:cubicBezTo>
                      <a:pt x="146" y="556"/>
                      <a:pt x="155" y="561"/>
                      <a:pt x="155" y="561"/>
                    </a:cubicBezTo>
                    <a:cubicBezTo>
                      <a:pt x="155" y="561"/>
                      <a:pt x="155" y="561"/>
                      <a:pt x="155" y="561"/>
                    </a:cubicBezTo>
                    <a:cubicBezTo>
                      <a:pt x="165" y="569"/>
                      <a:pt x="174" y="575"/>
                      <a:pt x="185" y="581"/>
                    </a:cubicBezTo>
                    <a:cubicBezTo>
                      <a:pt x="185" y="581"/>
                      <a:pt x="185" y="581"/>
                      <a:pt x="185" y="581"/>
                    </a:cubicBezTo>
                    <a:cubicBezTo>
                      <a:pt x="185" y="581"/>
                      <a:pt x="194" y="588"/>
                      <a:pt x="192" y="592"/>
                    </a:cubicBezTo>
                    <a:cubicBezTo>
                      <a:pt x="190" y="597"/>
                      <a:pt x="182" y="616"/>
                      <a:pt x="182" y="616"/>
                    </a:cubicBezTo>
                    <a:cubicBezTo>
                      <a:pt x="180" y="621"/>
                      <a:pt x="182" y="627"/>
                      <a:pt x="188" y="629"/>
                    </a:cubicBezTo>
                    <a:cubicBezTo>
                      <a:pt x="221" y="643"/>
                      <a:pt x="221" y="643"/>
                      <a:pt x="221" y="643"/>
                    </a:cubicBezTo>
                    <a:cubicBezTo>
                      <a:pt x="226" y="645"/>
                      <a:pt x="232" y="643"/>
                      <a:pt x="234" y="637"/>
                    </a:cubicBezTo>
                    <a:cubicBezTo>
                      <a:pt x="234" y="637"/>
                      <a:pt x="242" y="619"/>
                      <a:pt x="244" y="614"/>
                    </a:cubicBezTo>
                    <a:cubicBezTo>
                      <a:pt x="246" y="610"/>
                      <a:pt x="256" y="611"/>
                      <a:pt x="257" y="611"/>
                    </a:cubicBezTo>
                    <a:cubicBezTo>
                      <a:pt x="268" y="614"/>
                      <a:pt x="280" y="616"/>
                      <a:pt x="292" y="618"/>
                    </a:cubicBezTo>
                    <a:cubicBezTo>
                      <a:pt x="292" y="618"/>
                      <a:pt x="292" y="618"/>
                      <a:pt x="292" y="618"/>
                    </a:cubicBezTo>
                    <a:cubicBezTo>
                      <a:pt x="292" y="618"/>
                      <a:pt x="303" y="621"/>
                      <a:pt x="303" y="626"/>
                    </a:cubicBezTo>
                    <a:cubicBezTo>
                      <a:pt x="303" y="631"/>
                      <a:pt x="303" y="651"/>
                      <a:pt x="303" y="651"/>
                    </a:cubicBezTo>
                    <a:cubicBezTo>
                      <a:pt x="303" y="657"/>
                      <a:pt x="307" y="661"/>
                      <a:pt x="313" y="661"/>
                    </a:cubicBezTo>
                    <a:cubicBezTo>
                      <a:pt x="349" y="661"/>
                      <a:pt x="349" y="661"/>
                      <a:pt x="349" y="661"/>
                    </a:cubicBezTo>
                    <a:cubicBezTo>
                      <a:pt x="355" y="661"/>
                      <a:pt x="359" y="657"/>
                      <a:pt x="359" y="651"/>
                    </a:cubicBezTo>
                    <a:cubicBezTo>
                      <a:pt x="359" y="651"/>
                      <a:pt x="359" y="631"/>
                      <a:pt x="359" y="626"/>
                    </a:cubicBezTo>
                    <a:cubicBezTo>
                      <a:pt x="359" y="621"/>
                      <a:pt x="370" y="618"/>
                      <a:pt x="370" y="618"/>
                    </a:cubicBezTo>
                    <a:cubicBezTo>
                      <a:pt x="370" y="618"/>
                      <a:pt x="370" y="618"/>
                      <a:pt x="370" y="618"/>
                    </a:cubicBezTo>
                    <a:cubicBezTo>
                      <a:pt x="382" y="616"/>
                      <a:pt x="393" y="614"/>
                      <a:pt x="405" y="611"/>
                    </a:cubicBezTo>
                    <a:cubicBezTo>
                      <a:pt x="406" y="611"/>
                      <a:pt x="416" y="610"/>
                      <a:pt x="418" y="614"/>
                    </a:cubicBezTo>
                    <a:cubicBezTo>
                      <a:pt x="420" y="619"/>
                      <a:pt x="427" y="637"/>
                      <a:pt x="427" y="637"/>
                    </a:cubicBezTo>
                    <a:cubicBezTo>
                      <a:pt x="430" y="643"/>
                      <a:pt x="436" y="645"/>
                      <a:pt x="441" y="643"/>
                    </a:cubicBezTo>
                    <a:cubicBezTo>
                      <a:pt x="474" y="629"/>
                      <a:pt x="474" y="629"/>
                      <a:pt x="474" y="629"/>
                    </a:cubicBezTo>
                    <a:cubicBezTo>
                      <a:pt x="479" y="627"/>
                      <a:pt x="482" y="621"/>
                      <a:pt x="480" y="616"/>
                    </a:cubicBezTo>
                    <a:cubicBezTo>
                      <a:pt x="480" y="616"/>
                      <a:pt x="472" y="597"/>
                      <a:pt x="470" y="592"/>
                    </a:cubicBezTo>
                    <a:cubicBezTo>
                      <a:pt x="468" y="588"/>
                      <a:pt x="477" y="581"/>
                      <a:pt x="477" y="581"/>
                    </a:cubicBezTo>
                    <a:cubicBezTo>
                      <a:pt x="477" y="581"/>
                      <a:pt x="477" y="581"/>
                      <a:pt x="477" y="581"/>
                    </a:cubicBezTo>
                    <a:cubicBezTo>
                      <a:pt x="487" y="575"/>
                      <a:pt x="497" y="569"/>
                      <a:pt x="506" y="561"/>
                    </a:cubicBezTo>
                    <a:cubicBezTo>
                      <a:pt x="506" y="561"/>
                      <a:pt x="506" y="561"/>
                      <a:pt x="506" y="561"/>
                    </a:cubicBezTo>
                    <a:cubicBezTo>
                      <a:pt x="506" y="561"/>
                      <a:pt x="516" y="556"/>
                      <a:pt x="520" y="559"/>
                    </a:cubicBezTo>
                    <a:cubicBezTo>
                      <a:pt x="523" y="563"/>
                      <a:pt x="538" y="577"/>
                      <a:pt x="538" y="577"/>
                    </a:cubicBezTo>
                    <a:cubicBezTo>
                      <a:pt x="542" y="581"/>
                      <a:pt x="548" y="581"/>
                      <a:pt x="552" y="577"/>
                    </a:cubicBezTo>
                    <a:cubicBezTo>
                      <a:pt x="578" y="552"/>
                      <a:pt x="578" y="552"/>
                      <a:pt x="578" y="552"/>
                    </a:cubicBezTo>
                    <a:cubicBezTo>
                      <a:pt x="582" y="548"/>
                      <a:pt x="582" y="541"/>
                      <a:pt x="578" y="537"/>
                    </a:cubicBezTo>
                    <a:cubicBezTo>
                      <a:pt x="578" y="537"/>
                      <a:pt x="563" y="523"/>
                      <a:pt x="560" y="519"/>
                    </a:cubicBezTo>
                    <a:cubicBezTo>
                      <a:pt x="556" y="516"/>
                      <a:pt x="562" y="506"/>
                      <a:pt x="562" y="506"/>
                    </a:cubicBezTo>
                    <a:cubicBezTo>
                      <a:pt x="562" y="506"/>
                      <a:pt x="562" y="506"/>
                      <a:pt x="562" y="506"/>
                    </a:cubicBezTo>
                    <a:cubicBezTo>
                      <a:pt x="569" y="497"/>
                      <a:pt x="575" y="487"/>
                      <a:pt x="581" y="477"/>
                    </a:cubicBezTo>
                    <a:cubicBezTo>
                      <a:pt x="581" y="477"/>
                      <a:pt x="581" y="477"/>
                      <a:pt x="581" y="477"/>
                    </a:cubicBezTo>
                    <a:cubicBezTo>
                      <a:pt x="581" y="477"/>
                      <a:pt x="588" y="468"/>
                      <a:pt x="593" y="470"/>
                    </a:cubicBezTo>
                    <a:cubicBezTo>
                      <a:pt x="597" y="471"/>
                      <a:pt x="616" y="479"/>
                      <a:pt x="616" y="479"/>
                    </a:cubicBezTo>
                    <a:cubicBezTo>
                      <a:pt x="621" y="481"/>
                      <a:pt x="627" y="479"/>
                      <a:pt x="630" y="474"/>
                    </a:cubicBezTo>
                    <a:cubicBezTo>
                      <a:pt x="643" y="440"/>
                      <a:pt x="643" y="440"/>
                      <a:pt x="643" y="440"/>
                    </a:cubicBezTo>
                    <a:cubicBezTo>
                      <a:pt x="646" y="435"/>
                      <a:pt x="643" y="429"/>
                      <a:pt x="638" y="427"/>
                    </a:cubicBezTo>
                    <a:cubicBezTo>
                      <a:pt x="638" y="427"/>
                      <a:pt x="619" y="419"/>
                      <a:pt x="614" y="417"/>
                    </a:cubicBezTo>
                    <a:cubicBezTo>
                      <a:pt x="610" y="416"/>
                      <a:pt x="611" y="406"/>
                      <a:pt x="611" y="404"/>
                    </a:cubicBezTo>
                    <a:cubicBezTo>
                      <a:pt x="614" y="393"/>
                      <a:pt x="617" y="381"/>
                      <a:pt x="618" y="370"/>
                    </a:cubicBezTo>
                    <a:cubicBezTo>
                      <a:pt x="618" y="370"/>
                      <a:pt x="618" y="370"/>
                      <a:pt x="618" y="370"/>
                    </a:cubicBezTo>
                    <a:cubicBezTo>
                      <a:pt x="618" y="370"/>
                      <a:pt x="621" y="359"/>
                      <a:pt x="626" y="359"/>
                    </a:cubicBezTo>
                    <a:cubicBezTo>
                      <a:pt x="631" y="359"/>
                      <a:pt x="651" y="359"/>
                      <a:pt x="651" y="359"/>
                    </a:cubicBezTo>
                    <a:cubicBezTo>
                      <a:pt x="657" y="359"/>
                      <a:pt x="662" y="354"/>
                      <a:pt x="662" y="348"/>
                    </a:cubicBezTo>
                    <a:cubicBezTo>
                      <a:pt x="662" y="312"/>
                      <a:pt x="662" y="312"/>
                      <a:pt x="662" y="312"/>
                    </a:cubicBezTo>
                    <a:cubicBezTo>
                      <a:pt x="662" y="307"/>
                      <a:pt x="657" y="302"/>
                      <a:pt x="651" y="302"/>
                    </a:cubicBezTo>
                    <a:close/>
                    <a:moveTo>
                      <a:pt x="331" y="585"/>
                    </a:moveTo>
                    <a:cubicBezTo>
                      <a:pt x="190" y="585"/>
                      <a:pt x="76" y="471"/>
                      <a:pt x="76" y="330"/>
                    </a:cubicBezTo>
                    <a:cubicBezTo>
                      <a:pt x="76" y="190"/>
                      <a:pt x="190" y="76"/>
                      <a:pt x="331" y="76"/>
                    </a:cubicBezTo>
                    <a:cubicBezTo>
                      <a:pt x="471" y="76"/>
                      <a:pt x="585" y="190"/>
                      <a:pt x="585" y="330"/>
                    </a:cubicBezTo>
                    <a:cubicBezTo>
                      <a:pt x="585" y="471"/>
                      <a:pt x="471" y="585"/>
                      <a:pt x="331" y="585"/>
                    </a:cubicBezTo>
                    <a:close/>
                  </a:path>
                </a:pathLst>
              </a:custGeom>
              <a:solidFill>
                <a:srgbClr val="6E9B94"/>
              </a:solidFill>
              <a:ln>
                <a:solidFill>
                  <a:srgbClr val="6E9B94"/>
                </a:solidFill>
              </a:ln>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304" name="Freeform 47"/>
              <p:cNvSpPr>
                <a:spLocks/>
              </p:cNvSpPr>
              <p:nvPr/>
            </p:nvSpPr>
            <p:spPr bwMode="auto">
              <a:xfrm>
                <a:off x="7790260" y="2190109"/>
                <a:ext cx="872732" cy="385370"/>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305" name="TextBox 304"/>
              <p:cNvSpPr txBox="1"/>
              <p:nvPr/>
            </p:nvSpPr>
            <p:spPr>
              <a:xfrm>
                <a:off x="7791879" y="2201395"/>
                <a:ext cx="882394" cy="369428"/>
              </a:xfrm>
              <a:prstGeom prst="rect">
                <a:avLst/>
              </a:prstGeom>
              <a:noFill/>
            </p:spPr>
            <p:txBody>
              <a:bodyPr wrap="none" rtlCol="0">
                <a:spAutoFit/>
              </a:bodyPr>
              <a:lstStyle/>
              <a:p>
                <a:pPr defTabSz="457200"/>
                <a:r>
                  <a:rPr lang="en-GB" dirty="0">
                    <a:latin typeface="Calibri" panose="020F0502020204030204" pitchFamily="34" charset="0"/>
                    <a:cs typeface="Calibri" panose="020F0502020204030204" pitchFamily="34" charset="0"/>
                  </a:rPr>
                  <a:t>Policies</a:t>
                </a:r>
                <a:endParaRPr lang="en-US" dirty="0">
                  <a:latin typeface="Calibri" panose="020F0502020204030204" pitchFamily="34" charset="0"/>
                  <a:cs typeface="Calibri" panose="020F0502020204030204" pitchFamily="34" charset="0"/>
                </a:endParaRPr>
              </a:p>
            </p:txBody>
          </p:sp>
        </p:grpSp>
        <p:grpSp>
          <p:nvGrpSpPr>
            <p:cNvPr id="281" name="Group 280"/>
            <p:cNvGrpSpPr/>
            <p:nvPr/>
          </p:nvGrpSpPr>
          <p:grpSpPr>
            <a:xfrm>
              <a:off x="8557863" y="4590269"/>
              <a:ext cx="896014" cy="649183"/>
              <a:chOff x="-617481" y="2351453"/>
              <a:chExt cx="896014" cy="649183"/>
            </a:xfrm>
          </p:grpSpPr>
          <p:sp>
            <p:nvSpPr>
              <p:cNvPr id="292" name="Freeform 46"/>
              <p:cNvSpPr>
                <a:spLocks/>
              </p:cNvSpPr>
              <p:nvPr/>
            </p:nvSpPr>
            <p:spPr bwMode="auto">
              <a:xfrm>
                <a:off x="-534230" y="2351453"/>
                <a:ext cx="721252" cy="175440"/>
              </a:xfrm>
              <a:custGeom>
                <a:avLst/>
                <a:gdLst>
                  <a:gd name="T0" fmla="*/ 321 w 325"/>
                  <a:gd name="T1" fmla="*/ 46 h 91"/>
                  <a:gd name="T2" fmla="*/ 294 w 325"/>
                  <a:gd name="T3" fmla="*/ 46 h 91"/>
                  <a:gd name="T4" fmla="*/ 281 w 325"/>
                  <a:gd name="T5" fmla="*/ 0 h 91"/>
                  <a:gd name="T6" fmla="*/ 119 w 325"/>
                  <a:gd name="T7" fmla="*/ 46 h 91"/>
                  <a:gd name="T8" fmla="*/ 100 w 325"/>
                  <a:gd name="T9" fmla="*/ 46 h 91"/>
                  <a:gd name="T10" fmla="*/ 79 w 325"/>
                  <a:gd name="T11" fmla="*/ 28 h 91"/>
                  <a:gd name="T12" fmla="*/ 72 w 325"/>
                  <a:gd name="T13" fmla="*/ 25 h 91"/>
                  <a:gd name="T14" fmla="*/ 4 w 325"/>
                  <a:gd name="T15" fmla="*/ 25 h 91"/>
                  <a:gd name="T16" fmla="*/ 0 w 325"/>
                  <a:gd name="T17" fmla="*/ 29 h 91"/>
                  <a:gd name="T18" fmla="*/ 0 w 325"/>
                  <a:gd name="T19" fmla="*/ 91 h 91"/>
                  <a:gd name="T20" fmla="*/ 31 w 325"/>
                  <a:gd name="T21" fmla="*/ 91 h 91"/>
                  <a:gd name="T22" fmla="*/ 268 w 325"/>
                  <a:gd name="T23" fmla="*/ 23 h 91"/>
                  <a:gd name="T24" fmla="*/ 287 w 325"/>
                  <a:gd name="T25" fmla="*/ 91 h 91"/>
                  <a:gd name="T26" fmla="*/ 325 w 325"/>
                  <a:gd name="T27" fmla="*/ 91 h 91"/>
                  <a:gd name="T28" fmla="*/ 325 w 325"/>
                  <a:gd name="T29" fmla="*/ 50 h 91"/>
                  <a:gd name="T30" fmla="*/ 321 w 325"/>
                  <a:gd name="T3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91">
                    <a:moveTo>
                      <a:pt x="321" y="46"/>
                    </a:moveTo>
                    <a:cubicBezTo>
                      <a:pt x="294" y="46"/>
                      <a:pt x="294" y="46"/>
                      <a:pt x="294" y="46"/>
                    </a:cubicBezTo>
                    <a:cubicBezTo>
                      <a:pt x="281" y="0"/>
                      <a:pt x="281" y="0"/>
                      <a:pt x="281" y="0"/>
                    </a:cubicBezTo>
                    <a:cubicBezTo>
                      <a:pt x="119" y="46"/>
                      <a:pt x="119" y="46"/>
                      <a:pt x="119" y="46"/>
                    </a:cubicBezTo>
                    <a:cubicBezTo>
                      <a:pt x="100" y="46"/>
                      <a:pt x="100" y="46"/>
                      <a:pt x="100" y="46"/>
                    </a:cubicBezTo>
                    <a:cubicBezTo>
                      <a:pt x="79" y="28"/>
                      <a:pt x="79" y="28"/>
                      <a:pt x="79" y="28"/>
                    </a:cubicBezTo>
                    <a:cubicBezTo>
                      <a:pt x="78" y="26"/>
                      <a:pt x="74" y="25"/>
                      <a:pt x="72" y="25"/>
                    </a:cubicBezTo>
                    <a:cubicBezTo>
                      <a:pt x="4" y="25"/>
                      <a:pt x="4" y="25"/>
                      <a:pt x="4" y="25"/>
                    </a:cubicBezTo>
                    <a:cubicBezTo>
                      <a:pt x="2" y="25"/>
                      <a:pt x="0" y="27"/>
                      <a:pt x="0" y="29"/>
                    </a:cubicBezTo>
                    <a:cubicBezTo>
                      <a:pt x="0" y="91"/>
                      <a:pt x="0" y="91"/>
                      <a:pt x="0" y="91"/>
                    </a:cubicBezTo>
                    <a:cubicBezTo>
                      <a:pt x="31" y="91"/>
                      <a:pt x="31" y="91"/>
                      <a:pt x="31" y="91"/>
                    </a:cubicBezTo>
                    <a:cubicBezTo>
                      <a:pt x="268" y="23"/>
                      <a:pt x="268" y="23"/>
                      <a:pt x="268" y="23"/>
                    </a:cubicBezTo>
                    <a:cubicBezTo>
                      <a:pt x="287" y="91"/>
                      <a:pt x="287" y="91"/>
                      <a:pt x="287" y="91"/>
                    </a:cubicBezTo>
                    <a:cubicBezTo>
                      <a:pt x="325" y="91"/>
                      <a:pt x="325" y="91"/>
                      <a:pt x="325" y="91"/>
                    </a:cubicBezTo>
                    <a:cubicBezTo>
                      <a:pt x="325" y="50"/>
                      <a:pt x="325" y="50"/>
                      <a:pt x="325" y="50"/>
                    </a:cubicBezTo>
                    <a:cubicBezTo>
                      <a:pt x="325" y="48"/>
                      <a:pt x="323" y="46"/>
                      <a:pt x="321" y="4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93" name="Donut 292"/>
              <p:cNvSpPr/>
              <p:nvPr/>
            </p:nvSpPr>
            <p:spPr>
              <a:xfrm>
                <a:off x="-363999" y="2502792"/>
                <a:ext cx="182880" cy="182880"/>
              </a:xfrm>
              <a:prstGeom prst="donut">
                <a:avLst/>
              </a:pr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prstClr val="black"/>
                  </a:solidFill>
                </a:endParaRPr>
              </a:p>
            </p:txBody>
          </p:sp>
          <p:sp>
            <p:nvSpPr>
              <p:cNvPr id="294" name="Donut 293"/>
              <p:cNvSpPr/>
              <p:nvPr/>
            </p:nvSpPr>
            <p:spPr>
              <a:xfrm>
                <a:off x="-91440" y="2464146"/>
                <a:ext cx="182880" cy="182880"/>
              </a:xfrm>
              <a:prstGeom prst="donut">
                <a:avLst/>
              </a:pr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prstClr val="black"/>
                  </a:solidFill>
                </a:endParaRPr>
              </a:p>
            </p:txBody>
          </p:sp>
          <p:cxnSp>
            <p:nvCxnSpPr>
              <p:cNvPr id="295" name="Curved Connector 294"/>
              <p:cNvCxnSpPr>
                <a:stCxn id="293" idx="6"/>
                <a:endCxn id="294" idx="2"/>
              </p:cNvCxnSpPr>
              <p:nvPr/>
            </p:nvCxnSpPr>
            <p:spPr>
              <a:xfrm flipV="1">
                <a:off x="-181119" y="2555586"/>
                <a:ext cx="89679" cy="38646"/>
              </a:xfrm>
              <a:prstGeom prst="curvedConnector3">
                <a:avLst>
                  <a:gd name="adj1" fmla="val 50000"/>
                </a:avLst>
              </a:prstGeom>
              <a:ln w="25400" cap="rnd">
                <a:solidFill>
                  <a:srgbClr val="6E9B94"/>
                </a:solidFill>
              </a:ln>
            </p:spPr>
            <p:style>
              <a:lnRef idx="1">
                <a:schemeClr val="accent1"/>
              </a:lnRef>
              <a:fillRef idx="0">
                <a:schemeClr val="accent1"/>
              </a:fillRef>
              <a:effectRef idx="0">
                <a:schemeClr val="accent1"/>
              </a:effectRef>
              <a:fontRef idx="minor">
                <a:schemeClr val="tx1"/>
              </a:fontRef>
            </p:style>
          </p:cxnSp>
          <p:sp>
            <p:nvSpPr>
              <p:cNvPr id="296" name="Donut 295"/>
              <p:cNvSpPr/>
              <p:nvPr/>
            </p:nvSpPr>
            <p:spPr>
              <a:xfrm>
                <a:off x="-586419" y="2555586"/>
                <a:ext cx="182880" cy="182880"/>
              </a:xfrm>
              <a:prstGeom prst="donut">
                <a:avLst/>
              </a:pr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prstClr val="black"/>
                  </a:solidFill>
                </a:endParaRPr>
              </a:p>
            </p:txBody>
          </p:sp>
          <p:sp>
            <p:nvSpPr>
              <p:cNvPr id="297" name="Freeform 296"/>
              <p:cNvSpPr/>
              <p:nvPr/>
            </p:nvSpPr>
            <p:spPr>
              <a:xfrm>
                <a:off x="-519102" y="2541198"/>
                <a:ext cx="142285" cy="175959"/>
              </a:xfrm>
              <a:custGeom>
                <a:avLst/>
                <a:gdLst>
                  <a:gd name="connsiteX0" fmla="*/ 50845 w 142285"/>
                  <a:gd name="connsiteY0" fmla="*/ 0 h 175959"/>
                  <a:gd name="connsiteX1" fmla="*/ 142285 w 142285"/>
                  <a:gd name="connsiteY1" fmla="*/ 91440 h 175959"/>
                  <a:gd name="connsiteX2" fmla="*/ 86438 w 142285"/>
                  <a:gd name="connsiteY2" fmla="*/ 175694 h 175959"/>
                  <a:gd name="connsiteX3" fmla="*/ 85127 w 142285"/>
                  <a:gd name="connsiteY3" fmla="*/ 175959 h 175959"/>
                  <a:gd name="connsiteX4" fmla="*/ 98940 w 142285"/>
                  <a:gd name="connsiteY4" fmla="*/ 166646 h 175959"/>
                  <a:gd name="connsiteX5" fmla="*/ 125722 w 142285"/>
                  <a:gd name="connsiteY5" fmla="*/ 101988 h 175959"/>
                  <a:gd name="connsiteX6" fmla="*/ 34282 w 142285"/>
                  <a:gd name="connsiteY6" fmla="*/ 10548 h 175959"/>
                  <a:gd name="connsiteX7" fmla="*/ 0 w 142285"/>
                  <a:gd name="connsiteY7" fmla="*/ 17469 h 175959"/>
                  <a:gd name="connsiteX8" fmla="*/ 15252 w 142285"/>
                  <a:gd name="connsiteY8" fmla="*/ 7186 h 175959"/>
                  <a:gd name="connsiteX9" fmla="*/ 50845 w 142285"/>
                  <a:gd name="connsiteY9" fmla="*/ 0 h 17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285" h="175959">
                    <a:moveTo>
                      <a:pt x="50845" y="0"/>
                    </a:moveTo>
                    <a:cubicBezTo>
                      <a:pt x="101346" y="0"/>
                      <a:pt x="142285" y="40939"/>
                      <a:pt x="142285" y="91440"/>
                    </a:cubicBezTo>
                    <a:cubicBezTo>
                      <a:pt x="142285" y="129316"/>
                      <a:pt x="119257" y="161813"/>
                      <a:pt x="86438" y="175694"/>
                    </a:cubicBezTo>
                    <a:lnTo>
                      <a:pt x="85127" y="175959"/>
                    </a:lnTo>
                    <a:lnTo>
                      <a:pt x="98940" y="166646"/>
                    </a:lnTo>
                    <a:cubicBezTo>
                      <a:pt x="115487" y="150099"/>
                      <a:pt x="125722" y="127239"/>
                      <a:pt x="125722" y="101988"/>
                    </a:cubicBezTo>
                    <a:cubicBezTo>
                      <a:pt x="125722" y="51487"/>
                      <a:pt x="84783" y="10548"/>
                      <a:pt x="34282" y="10548"/>
                    </a:cubicBezTo>
                    <a:lnTo>
                      <a:pt x="0" y="17469"/>
                    </a:lnTo>
                    <a:lnTo>
                      <a:pt x="15252" y="7186"/>
                    </a:lnTo>
                    <a:cubicBezTo>
                      <a:pt x="26192" y="2559"/>
                      <a:pt x="38220" y="0"/>
                      <a:pt x="50845" y="0"/>
                    </a:cubicBezTo>
                    <a:close/>
                  </a:path>
                </a:pathLst>
              </a:custGeom>
              <a:solidFill>
                <a:srgbClr val="6E9B9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prstClr val="black"/>
                  </a:solidFill>
                </a:endParaRPr>
              </a:p>
            </p:txBody>
          </p:sp>
          <p:sp>
            <p:nvSpPr>
              <p:cNvPr id="298" name="Freeform 47"/>
              <p:cNvSpPr>
                <a:spLocks/>
              </p:cNvSpPr>
              <p:nvPr/>
            </p:nvSpPr>
            <p:spPr bwMode="auto">
              <a:xfrm>
                <a:off x="-617481" y="2615266"/>
                <a:ext cx="872732" cy="385370"/>
              </a:xfrm>
              <a:custGeom>
                <a:avLst/>
                <a:gdLst>
                  <a:gd name="T0" fmla="*/ 390 w 393"/>
                  <a:gd name="T1" fmla="*/ 0 h 199"/>
                  <a:gd name="T2" fmla="*/ 4 w 393"/>
                  <a:gd name="T3" fmla="*/ 0 h 199"/>
                  <a:gd name="T4" fmla="*/ 0 w 393"/>
                  <a:gd name="T5" fmla="*/ 4 h 199"/>
                  <a:gd name="T6" fmla="*/ 33 w 393"/>
                  <a:gd name="T7" fmla="*/ 191 h 199"/>
                  <a:gd name="T8" fmla="*/ 42 w 393"/>
                  <a:gd name="T9" fmla="*/ 199 h 199"/>
                  <a:gd name="T10" fmla="*/ 351 w 393"/>
                  <a:gd name="T11" fmla="*/ 199 h 199"/>
                  <a:gd name="T12" fmla="*/ 360 w 393"/>
                  <a:gd name="T13" fmla="*/ 191 h 199"/>
                  <a:gd name="T14" fmla="*/ 393 w 393"/>
                  <a:gd name="T15" fmla="*/ 4 h 199"/>
                  <a:gd name="T16" fmla="*/ 390 w 393"/>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199">
                    <a:moveTo>
                      <a:pt x="390" y="0"/>
                    </a:moveTo>
                    <a:cubicBezTo>
                      <a:pt x="4" y="0"/>
                      <a:pt x="4" y="0"/>
                      <a:pt x="4" y="0"/>
                    </a:cubicBezTo>
                    <a:cubicBezTo>
                      <a:pt x="1" y="0"/>
                      <a:pt x="0" y="2"/>
                      <a:pt x="0" y="4"/>
                    </a:cubicBezTo>
                    <a:cubicBezTo>
                      <a:pt x="33" y="191"/>
                      <a:pt x="33" y="191"/>
                      <a:pt x="33" y="191"/>
                    </a:cubicBezTo>
                    <a:cubicBezTo>
                      <a:pt x="33" y="196"/>
                      <a:pt x="38" y="199"/>
                      <a:pt x="42" y="199"/>
                    </a:cubicBezTo>
                    <a:cubicBezTo>
                      <a:pt x="351" y="199"/>
                      <a:pt x="351" y="199"/>
                      <a:pt x="351" y="199"/>
                    </a:cubicBezTo>
                    <a:cubicBezTo>
                      <a:pt x="355" y="199"/>
                      <a:pt x="360" y="196"/>
                      <a:pt x="360" y="191"/>
                    </a:cubicBezTo>
                    <a:cubicBezTo>
                      <a:pt x="393" y="4"/>
                      <a:pt x="393" y="4"/>
                      <a:pt x="393" y="4"/>
                    </a:cubicBezTo>
                    <a:cubicBezTo>
                      <a:pt x="393" y="2"/>
                      <a:pt x="392" y="0"/>
                      <a:pt x="39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7200"/>
                <a:endParaRPr lang="en-US">
                  <a:solidFill>
                    <a:prstClr val="black"/>
                  </a:solidFill>
                </a:endParaRPr>
              </a:p>
            </p:txBody>
          </p:sp>
          <p:sp>
            <p:nvSpPr>
              <p:cNvPr id="299" name="TextBox 298"/>
              <p:cNvSpPr txBox="1"/>
              <p:nvPr/>
            </p:nvSpPr>
            <p:spPr>
              <a:xfrm>
                <a:off x="-616240" y="2625910"/>
                <a:ext cx="894773" cy="307857"/>
              </a:xfrm>
              <a:prstGeom prst="rect">
                <a:avLst/>
              </a:prstGeom>
              <a:noFill/>
            </p:spPr>
            <p:txBody>
              <a:bodyPr wrap="none" rtlCol="0">
                <a:spAutoFit/>
              </a:bodyPr>
              <a:lstStyle/>
              <a:p>
                <a:pPr defTabSz="457200"/>
                <a:r>
                  <a:rPr lang="en-GB" sz="1400" dirty="0">
                    <a:latin typeface="Calibri" panose="020F0502020204030204" pitchFamily="34" charset="0"/>
                    <a:cs typeface="Calibri" panose="020F0502020204030204" pitchFamily="34" charset="0"/>
                  </a:rPr>
                  <a:t>Workflow</a:t>
                </a:r>
                <a:endParaRPr lang="en-US" sz="1400" dirty="0">
                  <a:latin typeface="Calibri" panose="020F0502020204030204" pitchFamily="34" charset="0"/>
                  <a:cs typeface="Calibri" panose="020F0502020204030204" pitchFamily="34" charset="0"/>
                </a:endParaRPr>
              </a:p>
            </p:txBody>
          </p:sp>
        </p:grpSp>
        <p:sp>
          <p:nvSpPr>
            <p:cNvPr id="282" name="Rounded Rectangle 281"/>
            <p:cNvSpPr/>
            <p:nvPr/>
          </p:nvSpPr>
          <p:spPr>
            <a:xfrm>
              <a:off x="9927336" y="3703898"/>
              <a:ext cx="520928" cy="501057"/>
            </a:xfrm>
            <a:prstGeom prst="roundRect">
              <a:avLst/>
            </a:prstGeom>
            <a:solidFill>
              <a:schemeClr val="accent4">
                <a:lumMod val="40000"/>
                <a:lumOff val="60000"/>
              </a:schemeClr>
            </a:solid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sp>
          <p:nvSpPr>
            <p:cNvPr id="283" name="Rounded Rectangle 282"/>
            <p:cNvSpPr/>
            <p:nvPr/>
          </p:nvSpPr>
          <p:spPr>
            <a:xfrm>
              <a:off x="9573103" y="4331720"/>
              <a:ext cx="520928" cy="501057"/>
            </a:xfrm>
            <a:prstGeom prst="roundRect">
              <a:avLst/>
            </a:prstGeom>
            <a:solidFill>
              <a:srgbClr val="5A8B2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cxnSp>
          <p:nvCxnSpPr>
            <p:cNvPr id="284" name="Straight Connector 283"/>
            <p:cNvCxnSpPr>
              <a:stCxn id="278" idx="3"/>
              <a:endCxn id="279" idx="1"/>
            </p:cNvCxnSpPr>
            <p:nvPr/>
          </p:nvCxnSpPr>
          <p:spPr>
            <a:xfrm flipV="1">
              <a:off x="8911042" y="4275824"/>
              <a:ext cx="128066" cy="66120"/>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279" idx="3"/>
              <a:endCxn id="277" idx="1"/>
            </p:cNvCxnSpPr>
            <p:nvPr/>
          </p:nvCxnSpPr>
          <p:spPr>
            <a:xfrm>
              <a:off x="10591041" y="4275824"/>
              <a:ext cx="134632" cy="117779"/>
            </a:xfrm>
            <a:prstGeom prst="line">
              <a:avLst/>
            </a:prstGeom>
            <a:ln>
              <a:solidFill>
                <a:schemeClr val="tx2"/>
              </a:solidFill>
              <a:prstDash val="sysDash"/>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a:stCxn id="291" idx="3"/>
              <a:endCxn id="282" idx="1"/>
            </p:cNvCxnSpPr>
            <p:nvPr/>
          </p:nvCxnSpPr>
          <p:spPr>
            <a:xfrm>
              <a:off x="9698935" y="3954427"/>
              <a:ext cx="228401" cy="0"/>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a:stCxn id="282" idx="3"/>
              <a:endCxn id="279" idx="3"/>
            </p:cNvCxnSpPr>
            <p:nvPr/>
          </p:nvCxnSpPr>
          <p:spPr>
            <a:xfrm>
              <a:off x="10448264" y="3954427"/>
              <a:ext cx="142777" cy="321397"/>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a:stCxn id="291" idx="1"/>
              <a:endCxn id="279" idx="1"/>
            </p:cNvCxnSpPr>
            <p:nvPr/>
          </p:nvCxnSpPr>
          <p:spPr>
            <a:xfrm flipH="1">
              <a:off x="9039108" y="3954427"/>
              <a:ext cx="138899" cy="321397"/>
            </a:xfrm>
            <a:prstGeom prst="line">
              <a:avLst/>
            </a:prstGeom>
            <a:ln>
              <a:solidFill>
                <a:schemeClr val="tx2"/>
              </a:solidFill>
              <a:prstDash val="sysDash"/>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a:stCxn id="291" idx="2"/>
              <a:endCxn id="283" idx="1"/>
            </p:cNvCxnSpPr>
            <p:nvPr/>
          </p:nvCxnSpPr>
          <p:spPr>
            <a:xfrm>
              <a:off x="9438471" y="4204955"/>
              <a:ext cx="134632" cy="377296"/>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a:stCxn id="283" idx="3"/>
              <a:endCxn id="282" idx="2"/>
            </p:cNvCxnSpPr>
            <p:nvPr/>
          </p:nvCxnSpPr>
          <p:spPr>
            <a:xfrm flipV="1">
              <a:off x="10094031" y="4204955"/>
              <a:ext cx="93769" cy="377296"/>
            </a:xfrm>
            <a:prstGeom prst="line">
              <a:avLst/>
            </a:prstGeom>
            <a:ln>
              <a:solidFill>
                <a:schemeClr val="tx2"/>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91" name="Rounded Rectangle 290"/>
            <p:cNvSpPr/>
            <p:nvPr/>
          </p:nvSpPr>
          <p:spPr>
            <a:xfrm>
              <a:off x="9178007" y="3703898"/>
              <a:ext cx="520928" cy="50105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1200" dirty="0">
                  <a:solidFill>
                    <a:srgbClr val="FFFFFF"/>
                  </a:solidFill>
                  <a:latin typeface="Calibri" panose="020F0502020204030204" pitchFamily="34" charset="0"/>
                  <a:cs typeface="Calibri" panose="020F0502020204030204" pitchFamily="34" charset="0"/>
                </a:rPr>
                <a:t>VNF</a:t>
              </a:r>
              <a:endParaRPr lang="en-US" sz="1200" dirty="0">
                <a:solidFill>
                  <a:srgbClr val="FFFFFF"/>
                </a:solidFill>
                <a:latin typeface="Calibri" panose="020F0502020204030204" pitchFamily="34" charset="0"/>
                <a:cs typeface="Calibri" panose="020F0502020204030204" pitchFamily="34" charset="0"/>
              </a:endParaRPr>
            </a:p>
          </p:txBody>
        </p:sp>
      </p:grpSp>
      <p:grpSp>
        <p:nvGrpSpPr>
          <p:cNvPr id="308" name="Group 307"/>
          <p:cNvGrpSpPr/>
          <p:nvPr/>
        </p:nvGrpSpPr>
        <p:grpSpPr>
          <a:xfrm>
            <a:off x="426719" y="3937531"/>
            <a:ext cx="2125485" cy="2208665"/>
            <a:chOff x="758066" y="3940387"/>
            <a:chExt cx="2126038" cy="2373457"/>
          </a:xfrm>
        </p:grpSpPr>
        <p:sp>
          <p:nvSpPr>
            <p:cNvPr id="309" name="Rectangle 308"/>
            <p:cNvSpPr/>
            <p:nvPr/>
          </p:nvSpPr>
          <p:spPr>
            <a:xfrm>
              <a:off x="758066" y="3940387"/>
              <a:ext cx="2126038" cy="2373457"/>
            </a:xfrm>
            <a:prstGeom prst="rect">
              <a:avLst/>
            </a:prstGeom>
            <a:noFill/>
            <a:ln w="254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310" name="Rectangle 309"/>
            <p:cNvSpPr/>
            <p:nvPr/>
          </p:nvSpPr>
          <p:spPr>
            <a:xfrm>
              <a:off x="1200253" y="3983340"/>
              <a:ext cx="1597283" cy="400214"/>
            </a:xfrm>
            <a:prstGeom prst="rect">
              <a:avLst/>
            </a:prstGeom>
          </p:spPr>
          <p:txBody>
            <a:bodyPr wrap="square">
              <a:spAutoFit/>
            </a:bodyPr>
            <a:lstStyle/>
            <a:p>
              <a:pPr defTabSz="457200"/>
              <a:r>
                <a:rPr lang="en-US" sz="2000" dirty="0">
                  <a:solidFill>
                    <a:schemeClr val="tx2"/>
                  </a:solidFill>
                </a:rPr>
                <a:t>Operations</a:t>
              </a:r>
            </a:p>
          </p:txBody>
        </p:sp>
        <p:sp>
          <p:nvSpPr>
            <p:cNvPr id="311" name="Oval 310"/>
            <p:cNvSpPr/>
            <p:nvPr/>
          </p:nvSpPr>
          <p:spPr>
            <a:xfrm>
              <a:off x="882172" y="4030691"/>
              <a:ext cx="305407" cy="305407"/>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200"/>
              <a:r>
                <a:rPr lang="en-GB" dirty="0">
                  <a:solidFill>
                    <a:srgbClr val="FFFFFF"/>
                  </a:solidFill>
                </a:rPr>
                <a:t>6</a:t>
              </a:r>
            </a:p>
          </p:txBody>
        </p:sp>
      </p:grpSp>
      <p:sp>
        <p:nvSpPr>
          <p:cNvPr id="312" name="12-Point Star 311"/>
          <p:cNvSpPr/>
          <p:nvPr/>
        </p:nvSpPr>
        <p:spPr>
          <a:xfrm>
            <a:off x="1170286" y="5425480"/>
            <a:ext cx="595608" cy="567839"/>
          </a:xfrm>
          <a:prstGeom prst="star12">
            <a:avLst/>
          </a:prstGeom>
          <a:solidFill>
            <a:srgbClr val="FF0000"/>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GB" sz="800" dirty="0">
                <a:solidFill>
                  <a:srgbClr val="FFFFFF"/>
                </a:solidFill>
              </a:rPr>
              <a:t>ISSUE</a:t>
            </a:r>
            <a:endParaRPr lang="en-US" sz="800" dirty="0">
              <a:solidFill>
                <a:srgbClr val="FFFFFF"/>
              </a:solidFill>
            </a:endParaRPr>
          </a:p>
        </p:txBody>
      </p:sp>
      <p:cxnSp>
        <p:nvCxnSpPr>
          <p:cNvPr id="313" name="Elbow Connector 312"/>
          <p:cNvCxnSpPr>
            <a:stCxn id="312" idx="7"/>
          </p:cNvCxnSpPr>
          <p:nvPr/>
        </p:nvCxnSpPr>
        <p:spPr>
          <a:xfrm rot="10800000">
            <a:off x="314960" y="2611120"/>
            <a:ext cx="855326" cy="3098280"/>
          </a:xfrm>
          <a:prstGeom prst="bentConnector2">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4" name="TextBox 313"/>
          <p:cNvSpPr txBox="1"/>
          <p:nvPr/>
        </p:nvSpPr>
        <p:spPr>
          <a:xfrm>
            <a:off x="741454" y="4789877"/>
            <a:ext cx="1422626" cy="523220"/>
          </a:xfrm>
          <a:prstGeom prst="rect">
            <a:avLst/>
          </a:prstGeom>
          <a:solidFill>
            <a:schemeClr val="bg1"/>
          </a:solidFill>
          <a:ln>
            <a:solidFill>
              <a:schemeClr val="bg2"/>
            </a:solidFill>
          </a:ln>
        </p:spPr>
        <p:txBody>
          <a:bodyPr wrap="square" rtlCol="0">
            <a:spAutoFit/>
          </a:bodyPr>
          <a:lstStyle/>
          <a:p>
            <a:pPr algn="ctr" defTabSz="457200"/>
            <a:r>
              <a:rPr lang="en-US" sz="1400" dirty="0">
                <a:solidFill>
                  <a:srgbClr val="4D4E53"/>
                </a:solidFill>
              </a:rPr>
              <a:t>Debug and re-design</a:t>
            </a:r>
          </a:p>
        </p:txBody>
      </p:sp>
      <p:cxnSp>
        <p:nvCxnSpPr>
          <p:cNvPr id="329" name="Elbow Connector 328"/>
          <p:cNvCxnSpPr/>
          <p:nvPr/>
        </p:nvCxnSpPr>
        <p:spPr>
          <a:xfrm flipV="1">
            <a:off x="309880" y="1229360"/>
            <a:ext cx="7533640" cy="1397000"/>
          </a:xfrm>
          <a:prstGeom prst="bentConnector3">
            <a:avLst>
              <a:gd name="adj1" fmla="val 21746"/>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53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fade">
                                      <p:cBhvr>
                                        <p:cTn id="10" dur="500"/>
                                        <p:tgtEl>
                                          <p:spTgt spid="141"/>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animEffect transition="in" filter="fade">
                                      <p:cBhvr>
                                        <p:cTn id="13" dur="500"/>
                                        <p:tgtEl>
                                          <p:spTgt spid="142"/>
                                        </p:tgtEl>
                                      </p:cBhvr>
                                    </p:animEffect>
                                  </p:childTnLst>
                                </p:cTn>
                              </p:par>
                              <p:par>
                                <p:cTn id="14" presetID="10" presetClass="entr" presetSubtype="0" fill="hold"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par>
                                <p:cTn id="17" presetID="10" presetClass="entr" presetSubtype="0"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500"/>
                                        <p:tgtEl>
                                          <p:spTgt spid="152"/>
                                        </p:tgtEl>
                                      </p:cBhvr>
                                    </p:animEffect>
                                  </p:childTnLst>
                                </p:cTn>
                              </p:par>
                              <p:par>
                                <p:cTn id="20" presetID="10" presetClass="entr" presetSubtype="0" fill="hold" nodeType="withEffect">
                                  <p:stCondLst>
                                    <p:cond delay="0"/>
                                  </p:stCondLst>
                                  <p:childTnLst>
                                    <p:set>
                                      <p:cBhvr>
                                        <p:cTn id="21" dur="1" fill="hold">
                                          <p:stCondLst>
                                            <p:cond delay="0"/>
                                          </p:stCondLst>
                                        </p:cTn>
                                        <p:tgtEl>
                                          <p:spTgt spid="155"/>
                                        </p:tgtEl>
                                        <p:attrNameLst>
                                          <p:attrName>style.visibility</p:attrName>
                                        </p:attrNameLst>
                                      </p:cBhvr>
                                      <p:to>
                                        <p:strVal val="visible"/>
                                      </p:to>
                                    </p:set>
                                    <p:animEffect transition="in" filter="fade">
                                      <p:cBhvr>
                                        <p:cTn id="22" dur="500"/>
                                        <p:tgtEl>
                                          <p:spTgt spid="155"/>
                                        </p:tgtEl>
                                      </p:cBhvr>
                                    </p:animEffect>
                                  </p:childTnLst>
                                </p:cTn>
                              </p:par>
                            </p:childTnLst>
                          </p:cTn>
                        </p:par>
                        <p:par>
                          <p:cTn id="23" fill="hold">
                            <p:stCondLst>
                              <p:cond delay="500"/>
                            </p:stCondLst>
                            <p:childTnLst>
                              <p:par>
                                <p:cTn id="24" presetID="42" presetClass="path" presetSubtype="0" accel="50000" decel="50000" fill="hold" grpId="0" nodeType="afterEffect">
                                  <p:stCondLst>
                                    <p:cond delay="0"/>
                                  </p:stCondLst>
                                  <p:childTnLst>
                                    <p:animMotion origin="layout" path="M -2.77778E-7 -3.45679E-6 L 0.13108 -0.07253 " pathEditMode="relative" rAng="0" ptsTypes="AA">
                                      <p:cBhvr>
                                        <p:cTn id="25" dur="750" fill="hold"/>
                                        <p:tgtEl>
                                          <p:spTgt spid="141"/>
                                        </p:tgtEl>
                                        <p:attrNameLst>
                                          <p:attrName>ppt_x</p:attrName>
                                          <p:attrName>ppt_y</p:attrName>
                                        </p:attrNameLst>
                                      </p:cBhvr>
                                      <p:rCtr x="6545" y="-3642"/>
                                    </p:animMotion>
                                  </p:childTnLst>
                                </p:cTn>
                              </p:par>
                              <p:par>
                                <p:cTn id="26" presetID="42" presetClass="path" presetSubtype="0" accel="50000" decel="50000" fill="hold" nodeType="withEffect">
                                  <p:stCondLst>
                                    <p:cond delay="500"/>
                                  </p:stCondLst>
                                  <p:childTnLst>
                                    <p:animMotion origin="layout" path="M -2.22222E-6 1.97531E-6 L 0.1257 0.10062 " pathEditMode="relative" rAng="0" ptsTypes="AA">
                                      <p:cBhvr>
                                        <p:cTn id="27" dur="750" fill="hold"/>
                                        <p:tgtEl>
                                          <p:spTgt spid="155"/>
                                        </p:tgtEl>
                                        <p:attrNameLst>
                                          <p:attrName>ppt_x</p:attrName>
                                          <p:attrName>ppt_y</p:attrName>
                                        </p:attrNameLst>
                                      </p:cBhvr>
                                      <p:rCtr x="6285" y="5031"/>
                                    </p:animMotion>
                                  </p:childTnLst>
                                </p:cTn>
                              </p:par>
                              <p:par>
                                <p:cTn id="28" presetID="42" presetClass="path" presetSubtype="0" accel="50000" decel="50000" fill="hold" nodeType="withEffect">
                                  <p:stCondLst>
                                    <p:cond delay="1000"/>
                                  </p:stCondLst>
                                  <p:childTnLst>
                                    <p:animMotion origin="layout" path="M 2.5E-6 4.5679E-6 L 0.08715 0.04351 " pathEditMode="relative" rAng="0" ptsTypes="AA">
                                      <p:cBhvr>
                                        <p:cTn id="29" dur="750" fill="hold"/>
                                        <p:tgtEl>
                                          <p:spTgt spid="145"/>
                                        </p:tgtEl>
                                        <p:attrNameLst>
                                          <p:attrName>ppt_x</p:attrName>
                                          <p:attrName>ppt_y</p:attrName>
                                        </p:attrNameLst>
                                      </p:cBhvr>
                                      <p:rCtr x="4358" y="2160"/>
                                    </p:animMotion>
                                  </p:childTnLst>
                                </p:cTn>
                              </p:par>
                              <p:par>
                                <p:cTn id="30" presetID="42" presetClass="path" presetSubtype="0" accel="50000" decel="50000" fill="hold" nodeType="withEffect">
                                  <p:stCondLst>
                                    <p:cond delay="1500"/>
                                  </p:stCondLst>
                                  <p:childTnLst>
                                    <p:animMotion origin="layout" path="M 2.77556E-17 3.58025E-6 L 0.12917 0.0145 " pathEditMode="relative" rAng="0" ptsTypes="AA">
                                      <p:cBhvr>
                                        <p:cTn id="31" dur="750" fill="hold"/>
                                        <p:tgtEl>
                                          <p:spTgt spid="152"/>
                                        </p:tgtEl>
                                        <p:attrNameLst>
                                          <p:attrName>ppt_x</p:attrName>
                                          <p:attrName>ppt_y</p:attrName>
                                        </p:attrNameLst>
                                      </p:cBhvr>
                                      <p:rCtr x="6458" y="710"/>
                                    </p:animMotion>
                                  </p:childTnLst>
                                </p:cTn>
                              </p:par>
                              <p:par>
                                <p:cTn id="32" presetID="42" presetClass="path" presetSubtype="0" accel="50000" decel="50000" fill="hold" nodeType="withEffect">
                                  <p:stCondLst>
                                    <p:cond delay="2000"/>
                                  </p:stCondLst>
                                  <p:childTnLst>
                                    <p:animMotion origin="layout" path="M -2.22222E-6 1.97531E-6 L 0.1257 0.10062 " pathEditMode="relative" rAng="0" ptsTypes="AA">
                                      <p:cBhvr>
                                        <p:cTn id="33" dur="750" fill="hold"/>
                                        <p:tgtEl>
                                          <p:spTgt spid="155"/>
                                        </p:tgtEl>
                                        <p:attrNameLst>
                                          <p:attrName>ppt_x</p:attrName>
                                          <p:attrName>ppt_y</p:attrName>
                                        </p:attrNameLst>
                                      </p:cBhvr>
                                      <p:rCtr x="6285" y="5031"/>
                                    </p:animMotion>
                                  </p:childTnLst>
                                </p:cTn>
                              </p:par>
                              <p:par>
                                <p:cTn id="34" presetID="10" presetClass="entr" presetSubtype="0" fill="hold" nodeType="with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3000"/>
                                        <p:tgtEl>
                                          <p:spTgt spid="20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750"/>
                                        <p:tgtEl>
                                          <p:spTgt spid="54"/>
                                        </p:tgtEl>
                                      </p:cBhvr>
                                    </p:animEffect>
                                  </p:childTnLst>
                                </p:cTn>
                              </p:par>
                              <p:par>
                                <p:cTn id="42" presetID="1" presetClass="entr" presetSubtype="0" fill="hold" nodeType="withEffect">
                                  <p:stCondLst>
                                    <p:cond delay="0"/>
                                  </p:stCondLst>
                                  <p:childTnLst>
                                    <p:set>
                                      <p:cBhvr>
                                        <p:cTn id="43" dur="1" fill="hold">
                                          <p:stCondLst>
                                            <p:cond delay="0"/>
                                          </p:stCondLst>
                                        </p:cTn>
                                        <p:tgtEl>
                                          <p:spTgt spid="161"/>
                                        </p:tgtEl>
                                        <p:attrNameLst>
                                          <p:attrName>style.visibility</p:attrName>
                                        </p:attrNameLst>
                                      </p:cBhvr>
                                      <p:to>
                                        <p:strVal val="visible"/>
                                      </p:to>
                                    </p:set>
                                  </p:childTnLst>
                                </p:cTn>
                              </p:par>
                            </p:childTnLst>
                          </p:cTn>
                        </p:par>
                        <p:par>
                          <p:cTn id="44" fill="hold">
                            <p:stCondLst>
                              <p:cond delay="750"/>
                            </p:stCondLst>
                            <p:childTnLst>
                              <p:par>
                                <p:cTn id="45" presetID="10" presetClass="entr" presetSubtype="0"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75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75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750"/>
                                        <p:tgtEl>
                                          <p:spTgt spid="4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7"/>
                                        </p:tgtEl>
                                        <p:attrNameLst>
                                          <p:attrName>style.visibility</p:attrName>
                                        </p:attrNameLst>
                                      </p:cBhvr>
                                      <p:to>
                                        <p:strVal val="visible"/>
                                      </p:to>
                                    </p:set>
                                    <p:animEffect transition="in" filter="fade">
                                      <p:cBhvr>
                                        <p:cTn id="56" dur="750"/>
                                        <p:tgtEl>
                                          <p:spTgt spid="247"/>
                                        </p:tgtEl>
                                      </p:cBhvr>
                                    </p:animEffect>
                                  </p:childTnLst>
                                </p:cTn>
                              </p:par>
                            </p:childTnLst>
                          </p:cTn>
                        </p:par>
                        <p:par>
                          <p:cTn id="57" fill="hold">
                            <p:stCondLst>
                              <p:cond delay="1500"/>
                            </p:stCondLst>
                            <p:childTnLst>
                              <p:par>
                                <p:cTn id="58" presetID="42" presetClass="path" presetSubtype="0" accel="50000" decel="50000" fill="hold" nodeType="afterEffect">
                                  <p:stCondLst>
                                    <p:cond delay="0"/>
                                  </p:stCondLst>
                                  <p:childTnLst>
                                    <p:animMotion origin="layout" path="M 3.33333E-6 -3.95062E-6 L 0.15607 -0.00679 " pathEditMode="relative" rAng="0" ptsTypes="AA">
                                      <p:cBhvr>
                                        <p:cTn id="59" dur="2000" fill="hold"/>
                                        <p:tgtEl>
                                          <p:spTgt spid="202"/>
                                        </p:tgtEl>
                                        <p:attrNameLst>
                                          <p:attrName>ppt_x</p:attrName>
                                          <p:attrName>ppt_y</p:attrName>
                                        </p:attrNameLst>
                                      </p:cBhvr>
                                      <p:rCtr x="7795" y="-340"/>
                                    </p:animMotion>
                                  </p:childTnLst>
                                </p:cTn>
                              </p:par>
                              <p:par>
                                <p:cTn id="60" presetID="6" presetClass="emph" presetSubtype="0" fill="hold" nodeType="withEffect">
                                  <p:stCondLst>
                                    <p:cond delay="0"/>
                                  </p:stCondLst>
                                  <p:childTnLst>
                                    <p:animScale>
                                      <p:cBhvr>
                                        <p:cTn id="61" dur="2000" fill="hold"/>
                                        <p:tgtEl>
                                          <p:spTgt spid="202"/>
                                        </p:tgtEl>
                                      </p:cBhvr>
                                      <p:by x="25000" y="25000"/>
                                    </p:animScale>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243"/>
                                        </p:tgtEl>
                                        <p:attrNameLst>
                                          <p:attrName>style.visibility</p:attrName>
                                        </p:attrNameLst>
                                      </p:cBhvr>
                                      <p:to>
                                        <p:strVal val="visible"/>
                                      </p:to>
                                    </p:set>
                                    <p:animEffect transition="in" filter="fade">
                                      <p:cBhvr>
                                        <p:cTn id="65" dur="500"/>
                                        <p:tgtEl>
                                          <p:spTgt spid="2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44"/>
                                        </p:tgtEl>
                                        <p:attrNameLst>
                                          <p:attrName>style.visibility</p:attrName>
                                        </p:attrNameLst>
                                      </p:cBhvr>
                                      <p:to>
                                        <p:strVal val="visible"/>
                                      </p:to>
                                    </p:set>
                                    <p:animEffect transition="in" filter="fade">
                                      <p:cBhvr>
                                        <p:cTn id="68" dur="500"/>
                                        <p:tgtEl>
                                          <p:spTgt spid="2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fade">
                                      <p:cBhvr>
                                        <p:cTn id="71" dur="500"/>
                                        <p:tgtEl>
                                          <p:spTgt spid="8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4.16667E-7 -4.44444E-6 L 0.19466 -0.23912 " pathEditMode="relative" rAng="0" ptsTypes="AA">
                                      <p:cBhvr>
                                        <p:cTn id="78" dur="2000" fill="hold"/>
                                        <p:tgtEl>
                                          <p:spTgt spid="244"/>
                                        </p:tgtEl>
                                        <p:attrNameLst>
                                          <p:attrName>ppt_x</p:attrName>
                                          <p:attrName>ppt_y</p:attrName>
                                        </p:attrNameLst>
                                      </p:cBhvr>
                                      <p:rCtr x="9727" y="-11968"/>
                                    </p:animMotion>
                                  </p:childTnLst>
                                </p:cTn>
                              </p:par>
                              <p:par>
                                <p:cTn id="79" presetID="10" presetClass="entr" presetSubtype="0" fill="hold" grpId="0" nodeType="withEffect">
                                  <p:stCondLst>
                                    <p:cond delay="1500"/>
                                  </p:stCondLst>
                                  <p:childTnLst>
                                    <p:set>
                                      <p:cBhvr>
                                        <p:cTn id="80" dur="1" fill="hold">
                                          <p:stCondLst>
                                            <p:cond delay="0"/>
                                          </p:stCondLst>
                                        </p:cTn>
                                        <p:tgtEl>
                                          <p:spTgt spid="266"/>
                                        </p:tgtEl>
                                        <p:attrNameLst>
                                          <p:attrName>style.visibility</p:attrName>
                                        </p:attrNameLst>
                                      </p:cBhvr>
                                      <p:to>
                                        <p:strVal val="visible"/>
                                      </p:to>
                                    </p:set>
                                    <p:animEffect transition="in" filter="fade">
                                      <p:cBhvr>
                                        <p:cTn id="81" dur="500"/>
                                        <p:tgtEl>
                                          <p:spTgt spid="266"/>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246"/>
                                        </p:tgtEl>
                                        <p:attrNameLst>
                                          <p:attrName>style.visibility</p:attrName>
                                        </p:attrNameLst>
                                      </p:cBhvr>
                                      <p:to>
                                        <p:strVal val="visible"/>
                                      </p:to>
                                    </p:set>
                                    <p:animEffect transition="in" filter="fade">
                                      <p:cBhvr>
                                        <p:cTn id="85" dur="500"/>
                                        <p:tgtEl>
                                          <p:spTgt spid="246"/>
                                        </p:tgtEl>
                                      </p:cBhvr>
                                    </p:animEffect>
                                  </p:childTnLst>
                                </p:cTn>
                              </p:par>
                              <p:par>
                                <p:cTn id="86" presetID="10" presetClass="entr" presetSubtype="0" fill="hold" nodeType="withEffect">
                                  <p:stCondLst>
                                    <p:cond delay="0"/>
                                  </p:stCondLst>
                                  <p:childTnLst>
                                    <p:set>
                                      <p:cBhvr>
                                        <p:cTn id="87" dur="1" fill="hold">
                                          <p:stCondLst>
                                            <p:cond delay="0"/>
                                          </p:stCondLst>
                                        </p:cTn>
                                        <p:tgtEl>
                                          <p:spTgt spid="269"/>
                                        </p:tgtEl>
                                        <p:attrNameLst>
                                          <p:attrName>style.visibility</p:attrName>
                                        </p:attrNameLst>
                                      </p:cBhvr>
                                      <p:to>
                                        <p:strVal val="visible"/>
                                      </p:to>
                                    </p:set>
                                    <p:animEffect transition="in" filter="fade">
                                      <p:cBhvr>
                                        <p:cTn id="88" dur="500"/>
                                        <p:tgtEl>
                                          <p:spTgt spid="269"/>
                                        </p:tgtEl>
                                      </p:cBhvr>
                                    </p:animEffect>
                                  </p:childTnLst>
                                </p:cTn>
                              </p:par>
                              <p:par>
                                <p:cTn id="89" presetID="10" presetClass="entr" presetSubtype="0" fill="hold" nodeType="withEffect">
                                  <p:stCondLst>
                                    <p:cond delay="0"/>
                                  </p:stCondLst>
                                  <p:childTnLst>
                                    <p:set>
                                      <p:cBhvr>
                                        <p:cTn id="90" dur="1" fill="hold">
                                          <p:stCondLst>
                                            <p:cond delay="0"/>
                                          </p:stCondLst>
                                        </p:cTn>
                                        <p:tgtEl>
                                          <p:spTgt spid="273"/>
                                        </p:tgtEl>
                                        <p:attrNameLst>
                                          <p:attrName>style.visibility</p:attrName>
                                        </p:attrNameLst>
                                      </p:cBhvr>
                                      <p:to>
                                        <p:strVal val="visible"/>
                                      </p:to>
                                    </p:set>
                                    <p:animEffect transition="in" filter="fade">
                                      <p:cBhvr>
                                        <p:cTn id="91" dur="500"/>
                                        <p:tgtEl>
                                          <p:spTgt spid="273"/>
                                        </p:tgtEl>
                                      </p:cBhvr>
                                    </p:animEffect>
                                  </p:childTnLst>
                                </p:cTn>
                              </p:par>
                            </p:childTnLst>
                          </p:cTn>
                        </p:par>
                        <p:par>
                          <p:cTn id="92" fill="hold">
                            <p:stCondLst>
                              <p:cond delay="2500"/>
                            </p:stCondLst>
                            <p:childTnLst>
                              <p:par>
                                <p:cTn id="93" presetID="42" presetClass="path" presetSubtype="0" accel="50000" decel="50000" fill="hold" grpId="1" nodeType="afterEffect">
                                  <p:stCondLst>
                                    <p:cond delay="0"/>
                                  </p:stCondLst>
                                  <p:childTnLst>
                                    <p:animMotion origin="layout" path="M 6.25E-7 -7.40741E-7 L 0.19362 -0.17523 " pathEditMode="relative" rAng="0" ptsTypes="AA">
                                      <p:cBhvr>
                                        <p:cTn id="94" dur="2000" fill="hold"/>
                                        <p:tgtEl>
                                          <p:spTgt spid="82"/>
                                        </p:tgtEl>
                                        <p:attrNameLst>
                                          <p:attrName>ppt_x</p:attrName>
                                          <p:attrName>ppt_y</p:attrName>
                                        </p:attrNameLst>
                                      </p:cBhvr>
                                      <p:rCtr x="9674" y="-8773"/>
                                    </p:animMotion>
                                  </p:childTnLst>
                                </p:cTn>
                              </p:par>
                              <p:par>
                                <p:cTn id="95" presetID="10" presetClass="entr" presetSubtype="0" fill="hold" grpId="0" nodeType="withEffect">
                                  <p:stCondLst>
                                    <p:cond delay="1500"/>
                                  </p:stCondLst>
                                  <p:childTnLst>
                                    <p:set>
                                      <p:cBhvr>
                                        <p:cTn id="96" dur="1" fill="hold">
                                          <p:stCondLst>
                                            <p:cond delay="0"/>
                                          </p:stCondLst>
                                        </p:cTn>
                                        <p:tgtEl>
                                          <p:spTgt spid="268"/>
                                        </p:tgtEl>
                                        <p:attrNameLst>
                                          <p:attrName>style.visibility</p:attrName>
                                        </p:attrNameLst>
                                      </p:cBhvr>
                                      <p:to>
                                        <p:strVal val="visible"/>
                                      </p:to>
                                    </p:set>
                                    <p:animEffect transition="in" filter="fade">
                                      <p:cBhvr>
                                        <p:cTn id="97" dur="500"/>
                                        <p:tgtEl>
                                          <p:spTgt spid="268"/>
                                        </p:tgtEl>
                                      </p:cBhvr>
                                    </p:animEffect>
                                  </p:childTnLst>
                                </p:cTn>
                              </p:par>
                              <p:par>
                                <p:cTn id="98" presetID="10" presetClass="entr" presetSubtype="0" fill="hold" nodeType="withEffect">
                                  <p:stCondLst>
                                    <p:cond delay="1500"/>
                                  </p:stCondLst>
                                  <p:childTnLst>
                                    <p:set>
                                      <p:cBhvr>
                                        <p:cTn id="99" dur="1" fill="hold">
                                          <p:stCondLst>
                                            <p:cond delay="0"/>
                                          </p:stCondLst>
                                        </p:cTn>
                                        <p:tgtEl>
                                          <p:spTgt spid="274"/>
                                        </p:tgtEl>
                                        <p:attrNameLst>
                                          <p:attrName>style.visibility</p:attrName>
                                        </p:attrNameLst>
                                      </p:cBhvr>
                                      <p:to>
                                        <p:strVal val="visible"/>
                                      </p:to>
                                    </p:set>
                                    <p:animEffect transition="in" filter="fade">
                                      <p:cBhvr>
                                        <p:cTn id="100" dur="500"/>
                                        <p:tgtEl>
                                          <p:spTgt spid="274"/>
                                        </p:tgtEl>
                                      </p:cBhvr>
                                    </p:animEffect>
                                  </p:childTnLst>
                                </p:cTn>
                              </p:par>
                            </p:childTnLst>
                          </p:cTn>
                        </p:par>
                        <p:par>
                          <p:cTn id="101" fill="hold">
                            <p:stCondLst>
                              <p:cond delay="4500"/>
                            </p:stCondLst>
                            <p:childTnLst>
                              <p:par>
                                <p:cTn id="102" presetID="42" presetClass="path" presetSubtype="0" accel="50000" decel="50000" fill="hold" grpId="1" nodeType="afterEffect">
                                  <p:stCondLst>
                                    <p:cond delay="0"/>
                                  </p:stCondLst>
                                  <p:childTnLst>
                                    <p:animMotion origin="layout" path="M 1.11022E-16 2.59259E-6 L 0.21497 -0.22292 " pathEditMode="relative" rAng="0" ptsTypes="AA">
                                      <p:cBhvr>
                                        <p:cTn id="103" dur="2000" fill="hold"/>
                                        <p:tgtEl>
                                          <p:spTgt spid="81"/>
                                        </p:tgtEl>
                                        <p:attrNameLst>
                                          <p:attrName>ppt_x</p:attrName>
                                          <p:attrName>ppt_y</p:attrName>
                                        </p:attrNameLst>
                                      </p:cBhvr>
                                      <p:rCtr x="10742" y="-11157"/>
                                    </p:animMotion>
                                  </p:childTnLst>
                                </p:cTn>
                              </p:par>
                              <p:par>
                                <p:cTn id="104" presetID="10" presetClass="entr" presetSubtype="0" fill="hold" grpId="0" nodeType="withEffect">
                                  <p:stCondLst>
                                    <p:cond delay="1500"/>
                                  </p:stCondLst>
                                  <p:childTnLst>
                                    <p:set>
                                      <p:cBhvr>
                                        <p:cTn id="105" dur="1" fill="hold">
                                          <p:stCondLst>
                                            <p:cond delay="0"/>
                                          </p:stCondLst>
                                        </p:cTn>
                                        <p:tgtEl>
                                          <p:spTgt spid="267"/>
                                        </p:tgtEl>
                                        <p:attrNameLst>
                                          <p:attrName>style.visibility</p:attrName>
                                        </p:attrNameLst>
                                      </p:cBhvr>
                                      <p:to>
                                        <p:strVal val="visible"/>
                                      </p:to>
                                    </p:set>
                                    <p:animEffect transition="in" filter="fade">
                                      <p:cBhvr>
                                        <p:cTn id="106" dur="500"/>
                                        <p:tgtEl>
                                          <p:spTgt spid="267"/>
                                        </p:tgtEl>
                                      </p:cBhvr>
                                    </p:animEffect>
                                  </p:childTnLst>
                                </p:cTn>
                              </p:par>
                              <p:par>
                                <p:cTn id="107" presetID="10" presetClass="entr" presetSubtype="0" fill="hold" nodeType="withEffect">
                                  <p:stCondLst>
                                    <p:cond delay="1500"/>
                                  </p:stCondLst>
                                  <p:childTnLst>
                                    <p:set>
                                      <p:cBhvr>
                                        <p:cTn id="108" dur="1" fill="hold">
                                          <p:stCondLst>
                                            <p:cond delay="0"/>
                                          </p:stCondLst>
                                        </p:cTn>
                                        <p:tgtEl>
                                          <p:spTgt spid="275"/>
                                        </p:tgtEl>
                                        <p:attrNameLst>
                                          <p:attrName>style.visibility</p:attrName>
                                        </p:attrNameLst>
                                      </p:cBhvr>
                                      <p:to>
                                        <p:strVal val="visible"/>
                                      </p:to>
                                    </p:set>
                                    <p:animEffect transition="in" filter="fade">
                                      <p:cBhvr>
                                        <p:cTn id="109" dur="500"/>
                                        <p:tgtEl>
                                          <p:spTgt spid="275"/>
                                        </p:tgtEl>
                                      </p:cBhvr>
                                    </p:animEffect>
                                  </p:childTnLst>
                                </p:cTn>
                              </p:par>
                              <p:par>
                                <p:cTn id="110" presetID="10" presetClass="entr" presetSubtype="0" fill="hold" nodeType="withEffect">
                                  <p:stCondLst>
                                    <p:cond delay="1500"/>
                                  </p:stCondLst>
                                  <p:childTnLst>
                                    <p:set>
                                      <p:cBhvr>
                                        <p:cTn id="111" dur="1" fill="hold">
                                          <p:stCondLst>
                                            <p:cond delay="0"/>
                                          </p:stCondLst>
                                        </p:cTn>
                                        <p:tgtEl>
                                          <p:spTgt spid="271"/>
                                        </p:tgtEl>
                                        <p:attrNameLst>
                                          <p:attrName>style.visibility</p:attrName>
                                        </p:attrNameLst>
                                      </p:cBhvr>
                                      <p:to>
                                        <p:strVal val="visible"/>
                                      </p:to>
                                    </p:set>
                                    <p:animEffect transition="in" filter="fade">
                                      <p:cBhvr>
                                        <p:cTn id="112" dur="500"/>
                                        <p:tgtEl>
                                          <p:spTgt spid="271"/>
                                        </p:tgtEl>
                                      </p:cBhvr>
                                    </p:animEffect>
                                  </p:childTnLst>
                                </p:cTn>
                              </p:par>
                            </p:childTnLst>
                          </p:cTn>
                        </p:par>
                        <p:par>
                          <p:cTn id="113" fill="hold">
                            <p:stCondLst>
                              <p:cond delay="6500"/>
                            </p:stCondLst>
                            <p:childTnLst>
                              <p:par>
                                <p:cTn id="114" presetID="10" presetClass="entr" presetSubtype="0" fill="hold" grpId="0" nodeType="afterEffect">
                                  <p:stCondLst>
                                    <p:cond delay="0"/>
                                  </p:stCondLst>
                                  <p:childTnLst>
                                    <p:set>
                                      <p:cBhvr>
                                        <p:cTn id="115" dur="1" fill="hold">
                                          <p:stCondLst>
                                            <p:cond delay="0"/>
                                          </p:stCondLst>
                                        </p:cTn>
                                        <p:tgtEl>
                                          <p:spTgt spid="245"/>
                                        </p:tgtEl>
                                        <p:attrNameLst>
                                          <p:attrName>style.visibility</p:attrName>
                                        </p:attrNameLst>
                                      </p:cBhvr>
                                      <p:to>
                                        <p:strVal val="visible"/>
                                      </p:to>
                                    </p:set>
                                    <p:animEffect transition="in" filter="fade">
                                      <p:cBhvr>
                                        <p:cTn id="116" dur="500"/>
                                        <p:tgtEl>
                                          <p:spTgt spid="245"/>
                                        </p:tgtEl>
                                      </p:cBhvr>
                                    </p:animEffect>
                                  </p:childTnLst>
                                </p:cTn>
                              </p:par>
                              <p:par>
                                <p:cTn id="117" presetID="10" presetClass="entr" presetSubtype="0" fill="hold" nodeType="withEffect">
                                  <p:stCondLst>
                                    <p:cond delay="0"/>
                                  </p:stCondLst>
                                  <p:childTnLst>
                                    <p:set>
                                      <p:cBhvr>
                                        <p:cTn id="118" dur="1" fill="hold">
                                          <p:stCondLst>
                                            <p:cond delay="0"/>
                                          </p:stCondLst>
                                        </p:cTn>
                                        <p:tgtEl>
                                          <p:spTgt spid="270"/>
                                        </p:tgtEl>
                                        <p:attrNameLst>
                                          <p:attrName>style.visibility</p:attrName>
                                        </p:attrNameLst>
                                      </p:cBhvr>
                                      <p:to>
                                        <p:strVal val="visible"/>
                                      </p:to>
                                    </p:set>
                                    <p:animEffect transition="in" filter="fade">
                                      <p:cBhvr>
                                        <p:cTn id="119" dur="500"/>
                                        <p:tgtEl>
                                          <p:spTgt spid="270"/>
                                        </p:tgtEl>
                                      </p:cBhvr>
                                    </p:animEffect>
                                  </p:childTnLst>
                                </p:cTn>
                              </p:par>
                              <p:par>
                                <p:cTn id="120" presetID="10" presetClass="entr" presetSubtype="0" fill="hold" nodeType="withEffect">
                                  <p:stCondLst>
                                    <p:cond delay="0"/>
                                  </p:stCondLst>
                                  <p:childTnLst>
                                    <p:set>
                                      <p:cBhvr>
                                        <p:cTn id="121" dur="1" fill="hold">
                                          <p:stCondLst>
                                            <p:cond delay="0"/>
                                          </p:stCondLst>
                                        </p:cTn>
                                        <p:tgtEl>
                                          <p:spTgt spid="272"/>
                                        </p:tgtEl>
                                        <p:attrNameLst>
                                          <p:attrName>style.visibility</p:attrName>
                                        </p:attrNameLst>
                                      </p:cBhvr>
                                      <p:to>
                                        <p:strVal val="visible"/>
                                      </p:to>
                                    </p:set>
                                    <p:animEffect transition="in" filter="fade">
                                      <p:cBhvr>
                                        <p:cTn id="122" dur="500"/>
                                        <p:tgtEl>
                                          <p:spTgt spid="272"/>
                                        </p:tgtEl>
                                      </p:cBhvr>
                                    </p:animEffect>
                                  </p:childTnLst>
                                </p:cTn>
                              </p:par>
                            </p:childTnLst>
                          </p:cTn>
                        </p:par>
                        <p:par>
                          <p:cTn id="123" fill="hold">
                            <p:stCondLst>
                              <p:cond delay="7000"/>
                            </p:stCondLst>
                            <p:childTnLst>
                              <p:par>
                                <p:cTn id="124" presetID="10" presetClass="entr" presetSubtype="0" fill="hold" nodeType="afterEffect">
                                  <p:stCondLst>
                                    <p:cond delay="0"/>
                                  </p:stCondLst>
                                  <p:childTnLst>
                                    <p:set>
                                      <p:cBhvr>
                                        <p:cTn id="125" dur="1" fill="hold">
                                          <p:stCondLst>
                                            <p:cond delay="0"/>
                                          </p:stCondLst>
                                        </p:cTn>
                                        <p:tgtEl>
                                          <p:spTgt spid="248"/>
                                        </p:tgtEl>
                                        <p:attrNameLst>
                                          <p:attrName>style.visibility</p:attrName>
                                        </p:attrNameLst>
                                      </p:cBhvr>
                                      <p:to>
                                        <p:strVal val="visible"/>
                                      </p:to>
                                    </p:set>
                                    <p:animEffect transition="in" filter="fade">
                                      <p:cBhvr>
                                        <p:cTn id="126" dur="500"/>
                                        <p:tgtEl>
                                          <p:spTgt spid="248"/>
                                        </p:tgtEl>
                                      </p:cBhvr>
                                    </p:animEffect>
                                  </p:childTnLst>
                                </p:cTn>
                              </p:par>
                              <p:par>
                                <p:cTn id="127" presetID="10" presetClass="entr" presetSubtype="0" fill="hold" nodeType="withEffect">
                                  <p:stCondLst>
                                    <p:cond delay="0"/>
                                  </p:stCondLst>
                                  <p:childTnLst>
                                    <p:set>
                                      <p:cBhvr>
                                        <p:cTn id="128" dur="1" fill="hold">
                                          <p:stCondLst>
                                            <p:cond delay="0"/>
                                          </p:stCondLst>
                                        </p:cTn>
                                        <p:tgtEl>
                                          <p:spTgt spid="257"/>
                                        </p:tgtEl>
                                        <p:attrNameLst>
                                          <p:attrName>style.visibility</p:attrName>
                                        </p:attrNameLst>
                                      </p:cBhvr>
                                      <p:to>
                                        <p:strVal val="visible"/>
                                      </p:to>
                                    </p:set>
                                    <p:animEffect transition="in" filter="fade">
                                      <p:cBhvr>
                                        <p:cTn id="129" dur="500"/>
                                        <p:tgtEl>
                                          <p:spTgt spid="257"/>
                                        </p:tgtEl>
                                      </p:cBhvr>
                                    </p:animEffect>
                                  </p:childTnLst>
                                </p:cTn>
                              </p:par>
                            </p:childTnLst>
                          </p:cTn>
                        </p:par>
                        <p:par>
                          <p:cTn id="130" fill="hold">
                            <p:stCondLst>
                              <p:cond delay="7500"/>
                            </p:stCondLst>
                            <p:childTnLst>
                              <p:par>
                                <p:cTn id="131" presetID="10" presetClass="entr" presetSubtype="0" fill="hold" grpId="0" nodeType="after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500"/>
                                        <p:tgtEl>
                                          <p:spTgt spid="43"/>
                                        </p:tgtEl>
                                      </p:cBhvr>
                                    </p:animEffect>
                                  </p:childTnLst>
                                </p:cTn>
                              </p:par>
                            </p:childTnLst>
                          </p:cTn>
                        </p:par>
                        <p:par>
                          <p:cTn id="134" fill="hold">
                            <p:stCondLst>
                              <p:cond delay="8000"/>
                            </p:stCondLst>
                            <p:childTnLst>
                              <p:par>
                                <p:cTn id="135" presetID="10" presetClass="entr" presetSubtype="0" fill="hold" nodeType="after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500"/>
                                        <p:tgtEl>
                                          <p:spTgt spid="28"/>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276"/>
                                        </p:tgtEl>
                                        <p:attrNameLst>
                                          <p:attrName>style.visibility</p:attrName>
                                        </p:attrNameLst>
                                      </p:cBhvr>
                                      <p:to>
                                        <p:strVal val="visible"/>
                                      </p:to>
                                    </p:set>
                                  </p:childTnLst>
                                </p:cTn>
                              </p:par>
                              <p:par>
                                <p:cTn id="142" presetID="42" presetClass="path" presetSubtype="0" accel="50000" decel="50000" fill="hold" nodeType="withEffect">
                                  <p:stCondLst>
                                    <p:cond delay="0"/>
                                  </p:stCondLst>
                                  <p:childTnLst>
                                    <p:animMotion origin="layout" path="M -4.16667E-6 3.7037E-7 L 0.00469 0.47153 " pathEditMode="relative" rAng="0" ptsTypes="AA">
                                      <p:cBhvr>
                                        <p:cTn id="143" dur="2000" fill="hold"/>
                                        <p:tgtEl>
                                          <p:spTgt spid="276"/>
                                        </p:tgtEl>
                                        <p:attrNameLst>
                                          <p:attrName>ppt_x</p:attrName>
                                          <p:attrName>ppt_y</p:attrName>
                                        </p:attrNameLst>
                                      </p:cBhvr>
                                      <p:rCtr x="234" y="23565"/>
                                    </p:animMotion>
                                  </p:childTnLst>
                                </p:cTn>
                              </p:par>
                              <p:par>
                                <p:cTn id="144" presetID="6" presetClass="emph" presetSubtype="0" fill="hold" nodeType="withEffect">
                                  <p:stCondLst>
                                    <p:cond delay="0"/>
                                  </p:stCondLst>
                                  <p:childTnLst>
                                    <p:animScale>
                                      <p:cBhvr>
                                        <p:cTn id="145" dur="2000" fill="hold"/>
                                        <p:tgtEl>
                                          <p:spTgt spid="276"/>
                                        </p:tgtEl>
                                      </p:cBhvr>
                                      <p:by x="50000" y="50000"/>
                                    </p:animScale>
                                  </p:childTnLst>
                                </p:cTn>
                              </p:par>
                            </p:childTnLst>
                          </p:cTn>
                        </p:par>
                        <p:par>
                          <p:cTn id="146" fill="hold">
                            <p:stCondLst>
                              <p:cond delay="2000"/>
                            </p:stCondLst>
                            <p:childTnLst>
                              <p:par>
                                <p:cTn id="147" presetID="10" presetClass="exit" presetSubtype="0" fill="hold" nodeType="afterEffect">
                                  <p:stCondLst>
                                    <p:cond delay="0"/>
                                  </p:stCondLst>
                                  <p:childTnLst>
                                    <p:animEffect transition="out" filter="fade">
                                      <p:cBhvr>
                                        <p:cTn id="148" dur="500"/>
                                        <p:tgtEl>
                                          <p:spTgt spid="276"/>
                                        </p:tgtEl>
                                      </p:cBhvr>
                                    </p:animEffect>
                                    <p:set>
                                      <p:cBhvr>
                                        <p:cTn id="149" dur="1" fill="hold">
                                          <p:stCondLst>
                                            <p:cond delay="499"/>
                                          </p:stCondLst>
                                        </p:cTn>
                                        <p:tgtEl>
                                          <p:spTgt spid="276"/>
                                        </p:tgtEl>
                                        <p:attrNameLst>
                                          <p:attrName>style.visibility</p:attrName>
                                        </p:attrNameLst>
                                      </p:cBhvr>
                                      <p:to>
                                        <p:strVal val="hidden"/>
                                      </p:to>
                                    </p:set>
                                  </p:childTnLst>
                                </p:cTn>
                              </p:par>
                              <p:par>
                                <p:cTn id="150" presetID="10" presetClass="entr" presetSubtype="0" fill="hold" nodeType="withEffect">
                                  <p:stCondLst>
                                    <p:cond delay="0"/>
                                  </p:stCondLst>
                                  <p:childTnLst>
                                    <p:set>
                                      <p:cBhvr>
                                        <p:cTn id="151" dur="1" fill="hold">
                                          <p:stCondLst>
                                            <p:cond delay="0"/>
                                          </p:stCondLst>
                                        </p:cTn>
                                        <p:tgtEl>
                                          <p:spTgt spid="83"/>
                                        </p:tgtEl>
                                        <p:attrNameLst>
                                          <p:attrName>style.visibility</p:attrName>
                                        </p:attrNameLst>
                                      </p:cBhvr>
                                      <p:to>
                                        <p:strVal val="visible"/>
                                      </p:to>
                                    </p:set>
                                    <p:animEffect transition="in" filter="fade">
                                      <p:cBhvr>
                                        <p:cTn id="152" dur="500"/>
                                        <p:tgtEl>
                                          <p:spTgt spid="83"/>
                                        </p:tgtEl>
                                      </p:cBhvr>
                                    </p:animEffect>
                                  </p:childTnLst>
                                </p:cTn>
                              </p:par>
                              <p:par>
                                <p:cTn id="153" presetID="10" presetClass="entr" presetSubtype="0" fill="hold" nodeType="withEffect">
                                  <p:stCondLst>
                                    <p:cond delay="0"/>
                                  </p:stCondLst>
                                  <p:childTnLst>
                                    <p:set>
                                      <p:cBhvr>
                                        <p:cTn id="154" dur="1" fill="hold">
                                          <p:stCondLst>
                                            <p:cond delay="0"/>
                                          </p:stCondLst>
                                        </p:cTn>
                                        <p:tgtEl>
                                          <p:spTgt spid="64"/>
                                        </p:tgtEl>
                                        <p:attrNameLst>
                                          <p:attrName>style.visibility</p:attrName>
                                        </p:attrNameLst>
                                      </p:cBhvr>
                                      <p:to>
                                        <p:strVal val="visible"/>
                                      </p:to>
                                    </p:set>
                                    <p:animEffect transition="in" filter="fade">
                                      <p:cBhvr>
                                        <p:cTn id="155" dur="500"/>
                                        <p:tgtEl>
                                          <p:spTgt spid="64"/>
                                        </p:tgtEl>
                                      </p:cBhvr>
                                    </p:animEffect>
                                  </p:childTnLst>
                                </p:cTn>
                              </p:par>
                            </p:childTnLst>
                          </p:cTn>
                        </p:par>
                        <p:par>
                          <p:cTn id="156" fill="hold">
                            <p:stCondLst>
                              <p:cond delay="2500"/>
                            </p:stCondLst>
                            <p:childTnLst>
                              <p:par>
                                <p:cTn id="157" presetID="10" presetClass="entr" presetSubtype="0" fill="hold" grpId="0" nodeType="afterEffect">
                                  <p:stCondLst>
                                    <p:cond delay="0"/>
                                  </p:stCondLst>
                                  <p:childTnLst>
                                    <p:set>
                                      <p:cBhvr>
                                        <p:cTn id="158" dur="1" fill="hold">
                                          <p:stCondLst>
                                            <p:cond delay="0"/>
                                          </p:stCondLst>
                                        </p:cTn>
                                        <p:tgtEl>
                                          <p:spTgt spid="61"/>
                                        </p:tgtEl>
                                        <p:attrNameLst>
                                          <p:attrName>style.visibility</p:attrName>
                                        </p:attrNameLst>
                                      </p:cBhvr>
                                      <p:to>
                                        <p:strVal val="visible"/>
                                      </p:to>
                                    </p:set>
                                    <p:animEffect transition="in" filter="fade">
                                      <p:cBhvr>
                                        <p:cTn id="159" dur="500"/>
                                        <p:tgtEl>
                                          <p:spTgt spid="6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3"/>
                                        </p:tgtEl>
                                        <p:attrNameLst>
                                          <p:attrName>style.visibility</p:attrName>
                                        </p:attrNameLst>
                                      </p:cBhvr>
                                      <p:to>
                                        <p:strVal val="visible"/>
                                      </p:to>
                                    </p:set>
                                    <p:animEffect transition="in" filter="fade">
                                      <p:cBhvr>
                                        <p:cTn id="162" dur="500"/>
                                        <p:tgtEl>
                                          <p:spTgt spid="73"/>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fade">
                                      <p:cBhvr>
                                        <p:cTn id="165" dur="500"/>
                                        <p:tgtEl>
                                          <p:spTgt spid="42"/>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62"/>
                                        </p:tgtEl>
                                        <p:attrNameLst>
                                          <p:attrName>style.visibility</p:attrName>
                                        </p:attrNameLst>
                                      </p:cBhvr>
                                      <p:to>
                                        <p:strVal val="visible"/>
                                      </p:to>
                                    </p:set>
                                    <p:animEffect transition="in" filter="fade">
                                      <p:cBhvr>
                                        <p:cTn id="168" dur="500"/>
                                        <p:tgtEl>
                                          <p:spTgt spid="62"/>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74"/>
                                        </p:tgtEl>
                                        <p:attrNameLst>
                                          <p:attrName>style.visibility</p:attrName>
                                        </p:attrNameLst>
                                      </p:cBhvr>
                                      <p:to>
                                        <p:strVal val="visible"/>
                                      </p:to>
                                    </p:set>
                                    <p:animEffect transition="in" filter="fade">
                                      <p:cBhvr>
                                        <p:cTn id="171" dur="500"/>
                                        <p:tgtEl>
                                          <p:spTgt spid="74"/>
                                        </p:tgtEl>
                                      </p:cBhvr>
                                    </p:animEffect>
                                  </p:childTnLst>
                                </p:cTn>
                              </p:par>
                              <p:par>
                                <p:cTn id="172" presetID="1" presetClass="entr" presetSubtype="0" fill="hold" nodeType="withEffect">
                                  <p:stCondLst>
                                    <p:cond delay="0"/>
                                  </p:stCondLst>
                                  <p:childTnLst>
                                    <p:set>
                                      <p:cBhvr>
                                        <p:cTn id="173" dur="1" fill="hold">
                                          <p:stCondLst>
                                            <p:cond delay="0"/>
                                          </p:stCondLst>
                                        </p:cTn>
                                        <p:tgtEl>
                                          <p:spTgt spid="78"/>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75"/>
                                        </p:tgtEl>
                                        <p:attrNameLst>
                                          <p:attrName>style.visibility</p:attrName>
                                        </p:attrNameLst>
                                      </p:cBhvr>
                                      <p:to>
                                        <p:strVal val="visible"/>
                                      </p:to>
                                    </p:set>
                                  </p:childTnLst>
                                </p:cTn>
                              </p:par>
                            </p:childTnLst>
                          </p:cTn>
                        </p:par>
                        <p:par>
                          <p:cTn id="176" fill="hold">
                            <p:stCondLst>
                              <p:cond delay="3000"/>
                            </p:stCondLst>
                            <p:childTnLst>
                              <p:par>
                                <p:cTn id="177" presetID="1" presetClass="path" presetSubtype="0" accel="50000" decel="50000" fill="hold" nodeType="afterEffect">
                                  <p:stCondLst>
                                    <p:cond delay="0"/>
                                  </p:stCondLst>
                                  <p:childTnLst>
                                    <p:animMotion origin="layout" path="M -2.77778E-6 4.81481E-6 C 0.01806 4.81481E-6 0.03316 0.01944 0.03316 0.04321 C 0.03316 0.06728 0.01806 0.08672 -2.77778E-6 0.08672 C -0.0184 0.08672 -0.03316 0.06728 -0.03316 0.04321 C -0.03316 0.01944 -0.0184 4.81481E-6 -2.77778E-6 4.81481E-6 Z " pathEditMode="relative" rAng="0" ptsTypes="AAAAA">
                                      <p:cBhvr>
                                        <p:cTn id="178" dur="3250" fill="hold"/>
                                        <p:tgtEl>
                                          <p:spTgt spid="75"/>
                                        </p:tgtEl>
                                        <p:attrNameLst>
                                          <p:attrName>ppt_x</p:attrName>
                                          <p:attrName>ppt_y</p:attrName>
                                        </p:attrNameLst>
                                      </p:cBhvr>
                                      <p:rCtr x="0" y="4321"/>
                                    </p:animMotion>
                                  </p:childTnLst>
                                </p:cTn>
                              </p:par>
                              <p:par>
                                <p:cTn id="179" presetID="10" presetClass="exit" presetSubtype="0" fill="hold" nodeType="withEffect">
                                  <p:stCondLst>
                                    <p:cond delay="0"/>
                                  </p:stCondLst>
                                  <p:childTnLst>
                                    <p:animEffect transition="out" filter="fade">
                                      <p:cBhvr>
                                        <p:cTn id="180" dur="500"/>
                                        <p:tgtEl>
                                          <p:spTgt spid="78"/>
                                        </p:tgtEl>
                                      </p:cBhvr>
                                    </p:animEffect>
                                    <p:set>
                                      <p:cBhvr>
                                        <p:cTn id="181" dur="1" fill="hold">
                                          <p:stCondLst>
                                            <p:cond delay="499"/>
                                          </p:stCondLst>
                                        </p:cTn>
                                        <p:tgtEl>
                                          <p:spTgt spid="78"/>
                                        </p:tgtEl>
                                        <p:attrNameLst>
                                          <p:attrName>style.visibility</p:attrName>
                                        </p:attrNameLst>
                                      </p:cBhvr>
                                      <p:to>
                                        <p:strVal val="hidden"/>
                                      </p:to>
                                    </p:set>
                                  </p:childTnLst>
                                </p:cTn>
                              </p:par>
                              <p:par>
                                <p:cTn id="182" presetID="10" presetClass="entr" presetSubtype="0" fill="hold" nodeType="withEffect">
                                  <p:stCondLst>
                                    <p:cond delay="1000"/>
                                  </p:stCondLst>
                                  <p:childTnLst>
                                    <p:set>
                                      <p:cBhvr>
                                        <p:cTn id="183" dur="1" fill="hold">
                                          <p:stCondLst>
                                            <p:cond delay="0"/>
                                          </p:stCondLst>
                                        </p:cTn>
                                        <p:tgtEl>
                                          <p:spTgt spid="78"/>
                                        </p:tgtEl>
                                        <p:attrNameLst>
                                          <p:attrName>style.visibility</p:attrName>
                                        </p:attrNameLst>
                                      </p:cBhvr>
                                      <p:to>
                                        <p:strVal val="visible"/>
                                      </p:to>
                                    </p:set>
                                    <p:animEffect transition="in" filter="fade">
                                      <p:cBhvr>
                                        <p:cTn id="184" dur="500"/>
                                        <p:tgtEl>
                                          <p:spTgt spid="78"/>
                                        </p:tgtEl>
                                      </p:cBhvr>
                                    </p:animEffect>
                                  </p:childTnLst>
                                </p:cTn>
                              </p:par>
                              <p:par>
                                <p:cTn id="185" presetID="8" presetClass="emph" presetSubtype="0" fill="hold" grpId="1" nodeType="withEffect">
                                  <p:stCondLst>
                                    <p:cond delay="1000"/>
                                  </p:stCondLst>
                                  <p:childTnLst>
                                    <p:animRot by="21600000">
                                      <p:cBhvr>
                                        <p:cTn id="186" dur="2000" fill="hold"/>
                                        <p:tgtEl>
                                          <p:spTgt spid="61"/>
                                        </p:tgtEl>
                                        <p:attrNameLst>
                                          <p:attrName>r</p:attrName>
                                        </p:attrNameLst>
                                      </p:cBhvr>
                                    </p:animRot>
                                  </p:childTnLst>
                                </p:cTn>
                              </p:par>
                              <p:par>
                                <p:cTn id="187" presetID="8" presetClass="emph" presetSubtype="0" fill="hold" grpId="1" nodeType="withEffect">
                                  <p:stCondLst>
                                    <p:cond delay="1000"/>
                                  </p:stCondLst>
                                  <p:childTnLst>
                                    <p:animRot by="21600000">
                                      <p:cBhvr>
                                        <p:cTn id="188" dur="2000" fill="hold"/>
                                        <p:tgtEl>
                                          <p:spTgt spid="73"/>
                                        </p:tgtEl>
                                        <p:attrNameLst>
                                          <p:attrName>r</p:attrName>
                                        </p:attrNameLst>
                                      </p:cBhvr>
                                    </p:animRot>
                                  </p:childTnLst>
                                </p:cTn>
                              </p:par>
                              <p:par>
                                <p:cTn id="189" presetID="8" presetClass="emph" presetSubtype="0" fill="hold" grpId="1" nodeType="withEffect">
                                  <p:stCondLst>
                                    <p:cond delay="1000"/>
                                  </p:stCondLst>
                                  <p:childTnLst>
                                    <p:animRot by="21600000">
                                      <p:cBhvr>
                                        <p:cTn id="190" dur="2000" fill="hold"/>
                                        <p:tgtEl>
                                          <p:spTgt spid="42"/>
                                        </p:tgtEl>
                                        <p:attrNameLst>
                                          <p:attrName>r</p:attrName>
                                        </p:attrNameLst>
                                      </p:cBhvr>
                                    </p:animRot>
                                  </p:childTnLst>
                                </p:cTn>
                              </p:par>
                              <p:par>
                                <p:cTn id="191" presetID="10" presetClass="entr" presetSubtype="0" fill="hold" grpId="0" nodeType="withEffect">
                                  <p:stCondLst>
                                    <p:cond delay="1750"/>
                                  </p:stCondLst>
                                  <p:childTnLst>
                                    <p:set>
                                      <p:cBhvr>
                                        <p:cTn id="192" dur="1" fill="hold">
                                          <p:stCondLst>
                                            <p:cond delay="0"/>
                                          </p:stCondLst>
                                        </p:cTn>
                                        <p:tgtEl>
                                          <p:spTgt spid="119"/>
                                        </p:tgtEl>
                                        <p:attrNameLst>
                                          <p:attrName>style.visibility</p:attrName>
                                        </p:attrNameLst>
                                      </p:cBhvr>
                                      <p:to>
                                        <p:strVal val="visible"/>
                                      </p:to>
                                    </p:set>
                                    <p:animEffect transition="in" filter="fade">
                                      <p:cBhvr>
                                        <p:cTn id="193" dur="500"/>
                                        <p:tgtEl>
                                          <p:spTgt spid="119"/>
                                        </p:tgtEl>
                                      </p:cBhvr>
                                    </p:animEffect>
                                  </p:childTnLst>
                                </p:cTn>
                              </p:par>
                              <p:par>
                                <p:cTn id="194" presetID="22" presetClass="entr" presetSubtype="4" fill="hold" nodeType="withEffect">
                                  <p:stCondLst>
                                    <p:cond delay="1750"/>
                                  </p:stCondLst>
                                  <p:childTnLst>
                                    <p:set>
                                      <p:cBhvr>
                                        <p:cTn id="195" dur="1" fill="hold">
                                          <p:stCondLst>
                                            <p:cond delay="0"/>
                                          </p:stCondLst>
                                        </p:cTn>
                                        <p:tgtEl>
                                          <p:spTgt spid="59"/>
                                        </p:tgtEl>
                                        <p:attrNameLst>
                                          <p:attrName>style.visibility</p:attrName>
                                        </p:attrNameLst>
                                      </p:cBhvr>
                                      <p:to>
                                        <p:strVal val="visible"/>
                                      </p:to>
                                    </p:set>
                                    <p:animEffect transition="in" filter="wipe(down)">
                                      <p:cBhvr>
                                        <p:cTn id="196" dur="500"/>
                                        <p:tgtEl>
                                          <p:spTgt spid="59"/>
                                        </p:tgtEl>
                                      </p:cBhvr>
                                    </p:animEffect>
                                  </p:childTnLst>
                                </p:cTn>
                              </p:par>
                              <p:par>
                                <p:cTn id="197" presetID="1" presetClass="entr" presetSubtype="0" fill="hold" grpId="0" nodeType="withEffect">
                                  <p:stCondLst>
                                    <p:cond delay="1750"/>
                                  </p:stCondLst>
                                  <p:childTnLst>
                                    <p:set>
                                      <p:cBhvr>
                                        <p:cTn id="198" dur="1" fill="hold">
                                          <p:stCondLst>
                                            <p:cond delay="0"/>
                                          </p:stCondLst>
                                        </p:cTn>
                                        <p:tgtEl>
                                          <p:spTgt spid="60"/>
                                        </p:tgtEl>
                                        <p:attrNameLst>
                                          <p:attrName>style.visibility</p:attrName>
                                        </p:attrNameLst>
                                      </p:cBhvr>
                                      <p:to>
                                        <p:strVal val="visible"/>
                                      </p:to>
                                    </p:set>
                                  </p:childTnLst>
                                </p:cTn>
                              </p:par>
                            </p:childTnLst>
                          </p:cTn>
                        </p:par>
                        <p:par>
                          <p:cTn id="199" fill="hold">
                            <p:stCondLst>
                              <p:cond delay="6250"/>
                            </p:stCondLst>
                            <p:childTnLst>
                              <p:par>
                                <p:cTn id="200" presetID="10" presetClass="entr" presetSubtype="0" fill="hold" grpId="0" nodeType="afterEffect">
                                  <p:stCondLst>
                                    <p:cond delay="0"/>
                                  </p:stCondLst>
                                  <p:childTnLst>
                                    <p:set>
                                      <p:cBhvr>
                                        <p:cTn id="201" dur="1" fill="hold">
                                          <p:stCondLst>
                                            <p:cond delay="0"/>
                                          </p:stCondLst>
                                        </p:cTn>
                                        <p:tgtEl>
                                          <p:spTgt spid="58"/>
                                        </p:tgtEl>
                                        <p:attrNameLst>
                                          <p:attrName>style.visibility</p:attrName>
                                        </p:attrNameLst>
                                      </p:cBhvr>
                                      <p:to>
                                        <p:strVal val="visible"/>
                                      </p:to>
                                    </p:set>
                                    <p:animEffect transition="in" filter="fade">
                                      <p:cBhvr>
                                        <p:cTn id="202" dur="500"/>
                                        <p:tgtEl>
                                          <p:spTgt spid="58"/>
                                        </p:tgtEl>
                                      </p:cBhvr>
                                    </p:animEffect>
                                  </p:childTnLst>
                                </p:cTn>
                              </p:par>
                            </p:childTnLst>
                          </p:cTn>
                        </p:par>
                        <p:par>
                          <p:cTn id="203" fill="hold">
                            <p:stCondLst>
                              <p:cond delay="6750"/>
                            </p:stCondLst>
                            <p:childTnLst>
                              <p:par>
                                <p:cTn id="204" presetID="10" presetClass="entr" presetSubtype="0" fill="hold" grpId="0" nodeType="afterEffect">
                                  <p:stCondLst>
                                    <p:cond delay="0"/>
                                  </p:stCondLst>
                                  <p:childTnLst>
                                    <p:set>
                                      <p:cBhvr>
                                        <p:cTn id="205" dur="1" fill="hold">
                                          <p:stCondLst>
                                            <p:cond delay="0"/>
                                          </p:stCondLst>
                                        </p:cTn>
                                        <p:tgtEl>
                                          <p:spTgt spid="57"/>
                                        </p:tgtEl>
                                        <p:attrNameLst>
                                          <p:attrName>style.visibility</p:attrName>
                                        </p:attrNameLst>
                                      </p:cBhvr>
                                      <p:to>
                                        <p:strVal val="visible"/>
                                      </p:to>
                                    </p:set>
                                    <p:animEffect transition="in" filter="fade">
                                      <p:cBhvr>
                                        <p:cTn id="206" dur="500"/>
                                        <p:tgtEl>
                                          <p:spTgt spid="57"/>
                                        </p:tgtEl>
                                      </p:cBhvr>
                                    </p:animEffect>
                                  </p:childTnLst>
                                </p:cTn>
                              </p:par>
                              <p:par>
                                <p:cTn id="207" presetID="1" presetClass="entr" presetSubtype="0" fill="hold" nodeType="withEffect">
                                  <p:stCondLst>
                                    <p:cond delay="0"/>
                                  </p:stCondLst>
                                  <p:childTnLst>
                                    <p:set>
                                      <p:cBhvr>
                                        <p:cTn id="208" dur="1" fill="hold">
                                          <p:stCondLst>
                                            <p:cond delay="0"/>
                                          </p:stCondLst>
                                        </p:cTn>
                                        <p:tgtEl>
                                          <p:spTgt spid="22"/>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96"/>
                                        </p:tgtEl>
                                        <p:attrNameLst>
                                          <p:attrName>style.visibility</p:attrName>
                                        </p:attrNameLst>
                                      </p:cBhvr>
                                      <p:to>
                                        <p:strVal val="visible"/>
                                      </p:to>
                                    </p:set>
                                  </p:childTnLst>
                                </p:cTn>
                              </p:par>
                              <p:par>
                                <p:cTn id="213" presetID="42" presetClass="path" presetSubtype="0" accel="50000" decel="50000" fill="hold" nodeType="withEffect">
                                  <p:stCondLst>
                                    <p:cond delay="0"/>
                                  </p:stCondLst>
                                  <p:childTnLst>
                                    <p:animMotion origin="layout" path="M 2.5E-6 -1.48148E-6 L -0.23112 0.00255 " pathEditMode="relative" rAng="0" ptsTypes="AA">
                                      <p:cBhvr>
                                        <p:cTn id="214" dur="2000" fill="hold"/>
                                        <p:tgtEl>
                                          <p:spTgt spid="96"/>
                                        </p:tgtEl>
                                        <p:attrNameLst>
                                          <p:attrName>ppt_x</p:attrName>
                                          <p:attrName>ppt_y</p:attrName>
                                        </p:attrNameLst>
                                      </p:cBhvr>
                                      <p:rCtr x="-11563" y="116"/>
                                    </p:animMotion>
                                  </p:childTnLst>
                                </p:cTn>
                              </p:par>
                              <p:par>
                                <p:cTn id="215" presetID="6" presetClass="emph" presetSubtype="0" fill="hold" nodeType="withEffect">
                                  <p:stCondLst>
                                    <p:cond delay="0"/>
                                  </p:stCondLst>
                                  <p:childTnLst>
                                    <p:animScale>
                                      <p:cBhvr>
                                        <p:cTn id="216" dur="2000" fill="hold"/>
                                        <p:tgtEl>
                                          <p:spTgt spid="96"/>
                                        </p:tgtEl>
                                      </p:cBhvr>
                                      <p:by x="25000" y="25000"/>
                                    </p:animScale>
                                  </p:childTnLst>
                                </p:cTn>
                              </p:par>
                            </p:childTnLst>
                          </p:cTn>
                        </p:par>
                        <p:par>
                          <p:cTn id="217" fill="hold">
                            <p:stCondLst>
                              <p:cond delay="2000"/>
                            </p:stCondLst>
                            <p:childTnLst>
                              <p:par>
                                <p:cTn id="218" presetID="10" presetClass="exit" presetSubtype="0" fill="hold" nodeType="afterEffect">
                                  <p:stCondLst>
                                    <p:cond delay="0"/>
                                  </p:stCondLst>
                                  <p:childTnLst>
                                    <p:animEffect transition="out" filter="fade">
                                      <p:cBhvr>
                                        <p:cTn id="219" dur="500"/>
                                        <p:tgtEl>
                                          <p:spTgt spid="96"/>
                                        </p:tgtEl>
                                      </p:cBhvr>
                                    </p:animEffect>
                                    <p:set>
                                      <p:cBhvr>
                                        <p:cTn id="220" dur="1" fill="hold">
                                          <p:stCondLst>
                                            <p:cond delay="499"/>
                                          </p:stCondLst>
                                        </p:cTn>
                                        <p:tgtEl>
                                          <p:spTgt spid="96"/>
                                        </p:tgtEl>
                                        <p:attrNameLst>
                                          <p:attrName>style.visibility</p:attrName>
                                        </p:attrNameLst>
                                      </p:cBhvr>
                                      <p:to>
                                        <p:strVal val="hidden"/>
                                      </p:to>
                                    </p:set>
                                  </p:childTnLst>
                                </p:cTn>
                              </p:par>
                              <p:par>
                                <p:cTn id="221" presetID="10" presetClass="entr" presetSubtype="0" fill="hold" grpId="0" nodeType="withEffect">
                                  <p:stCondLst>
                                    <p:cond delay="0"/>
                                  </p:stCondLst>
                                  <p:childTnLst>
                                    <p:set>
                                      <p:cBhvr>
                                        <p:cTn id="222" dur="1" fill="hold">
                                          <p:stCondLst>
                                            <p:cond delay="0"/>
                                          </p:stCondLst>
                                        </p:cTn>
                                        <p:tgtEl>
                                          <p:spTgt spid="55"/>
                                        </p:tgtEl>
                                        <p:attrNameLst>
                                          <p:attrName>style.visibility</p:attrName>
                                        </p:attrNameLst>
                                      </p:cBhvr>
                                      <p:to>
                                        <p:strVal val="visible"/>
                                      </p:to>
                                    </p:set>
                                    <p:animEffect transition="in" filter="fade">
                                      <p:cBhvr>
                                        <p:cTn id="223" dur="500"/>
                                        <p:tgtEl>
                                          <p:spTgt spid="55"/>
                                        </p:tgtEl>
                                      </p:cBhvr>
                                    </p:animEffec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nodeType="clickEffect">
                                  <p:stCondLst>
                                    <p:cond delay="0"/>
                                  </p:stCondLst>
                                  <p:childTnLst>
                                    <p:set>
                                      <p:cBhvr>
                                        <p:cTn id="227" dur="1" fill="hold">
                                          <p:stCondLst>
                                            <p:cond delay="0"/>
                                          </p:stCondLst>
                                        </p:cTn>
                                        <p:tgtEl>
                                          <p:spTgt spid="27"/>
                                        </p:tgtEl>
                                        <p:attrNameLst>
                                          <p:attrName>style.visibility</p:attrName>
                                        </p:attrNameLst>
                                      </p:cBhvr>
                                      <p:to>
                                        <p:strVal val="visible"/>
                                      </p:to>
                                    </p:set>
                                  </p:childTnLst>
                                </p:cTn>
                              </p:par>
                              <p:par>
                                <p:cTn id="228" presetID="42" presetClass="path" presetSubtype="0" accel="50000" decel="50000" fill="hold" grpId="1" nodeType="withEffect">
                                  <p:stCondLst>
                                    <p:cond delay="0"/>
                                  </p:stCondLst>
                                  <p:childTnLst>
                                    <p:animMotion origin="layout" path="M 2.22222E-6 2.22222E-6 L -0.07674 0.00524 " pathEditMode="relative" rAng="0" ptsTypes="AA">
                                      <p:cBhvr>
                                        <p:cTn id="229" dur="2000" fill="hold"/>
                                        <p:tgtEl>
                                          <p:spTgt spid="55"/>
                                        </p:tgtEl>
                                        <p:attrNameLst>
                                          <p:attrName>ppt_x</p:attrName>
                                          <p:attrName>ppt_y</p:attrName>
                                        </p:attrNameLst>
                                      </p:cBhvr>
                                      <p:rCtr x="-3837" y="247"/>
                                    </p:animMotion>
                                  </p:childTnLst>
                                </p:cTn>
                              </p:par>
                              <p:par>
                                <p:cTn id="230" presetID="6" presetClass="emph" presetSubtype="0" fill="hold" grpId="2" nodeType="withEffect">
                                  <p:stCondLst>
                                    <p:cond delay="0"/>
                                  </p:stCondLst>
                                  <p:childTnLst>
                                    <p:animScale>
                                      <p:cBhvr>
                                        <p:cTn id="231" dur="2000" fill="hold"/>
                                        <p:tgtEl>
                                          <p:spTgt spid="55"/>
                                        </p:tgtEl>
                                      </p:cBhvr>
                                      <p:by x="50000" y="50000"/>
                                    </p:animScale>
                                  </p:childTnLst>
                                </p:cTn>
                              </p:par>
                            </p:childTnLst>
                          </p:cTn>
                        </p:par>
                        <p:par>
                          <p:cTn id="232" fill="hold">
                            <p:stCondLst>
                              <p:cond delay="2000"/>
                            </p:stCondLst>
                            <p:childTnLst>
                              <p:par>
                                <p:cTn id="233" presetID="10" presetClass="exit" presetSubtype="0" fill="hold" grpId="3" nodeType="afterEffect">
                                  <p:stCondLst>
                                    <p:cond delay="0"/>
                                  </p:stCondLst>
                                  <p:childTnLst>
                                    <p:animEffect transition="out" filter="fade">
                                      <p:cBhvr>
                                        <p:cTn id="234" dur="500"/>
                                        <p:tgtEl>
                                          <p:spTgt spid="55"/>
                                        </p:tgtEl>
                                      </p:cBhvr>
                                    </p:animEffect>
                                    <p:set>
                                      <p:cBhvr>
                                        <p:cTn id="235" dur="1" fill="hold">
                                          <p:stCondLst>
                                            <p:cond delay="499"/>
                                          </p:stCondLst>
                                        </p:cTn>
                                        <p:tgtEl>
                                          <p:spTgt spid="55"/>
                                        </p:tgtEl>
                                        <p:attrNameLst>
                                          <p:attrName>style.visibility</p:attrName>
                                        </p:attrNameLst>
                                      </p:cBhvr>
                                      <p:to>
                                        <p:strVal val="hidden"/>
                                      </p:to>
                                    </p:set>
                                  </p:childTnLst>
                                </p:cTn>
                              </p:par>
                              <p:par>
                                <p:cTn id="236" presetID="1" presetClass="entr" presetSubtype="0" fill="hold" grpId="0" nodeType="withEffect">
                                  <p:stCondLst>
                                    <p:cond delay="0"/>
                                  </p:stCondLst>
                                  <p:childTnLst>
                                    <p:set>
                                      <p:cBhvr>
                                        <p:cTn id="237" dur="1" fill="hold">
                                          <p:stCondLst>
                                            <p:cond delay="0"/>
                                          </p:stCondLst>
                                        </p:cTn>
                                        <p:tgtEl>
                                          <p:spTgt spid="26"/>
                                        </p:tgtEl>
                                        <p:attrNameLst>
                                          <p:attrName>style.visibility</p:attrName>
                                        </p:attrNameLst>
                                      </p:cBhvr>
                                      <p:to>
                                        <p:strVal val="visible"/>
                                      </p:to>
                                    </p:set>
                                  </p:childTnLst>
                                </p:cTn>
                              </p:par>
                            </p:childTnLst>
                          </p:cTn>
                        </p:par>
                        <p:par>
                          <p:cTn id="238" fill="hold">
                            <p:stCondLst>
                              <p:cond delay="2500"/>
                            </p:stCondLst>
                            <p:childTnLst>
                              <p:par>
                                <p:cTn id="239" presetID="1" presetClass="entr" presetSubtype="0" fill="hold" nodeType="afterEffect">
                                  <p:stCondLst>
                                    <p:cond delay="0"/>
                                  </p:stCondLst>
                                  <p:childTnLst>
                                    <p:set>
                                      <p:cBhvr>
                                        <p:cTn id="240" dur="1" fill="hold">
                                          <p:stCondLst>
                                            <p:cond delay="0"/>
                                          </p:stCondLst>
                                        </p:cTn>
                                        <p:tgtEl>
                                          <p:spTgt spid="18"/>
                                        </p:tgtEl>
                                        <p:attrNameLst>
                                          <p:attrName>style.visibility</p:attrName>
                                        </p:attrNameLst>
                                      </p:cBhvr>
                                      <p:to>
                                        <p:strVal val="visible"/>
                                      </p:to>
                                    </p:set>
                                  </p:childTnLst>
                                </p:cTn>
                              </p:par>
                            </p:childTnLst>
                          </p:cTn>
                        </p:par>
                        <p:par>
                          <p:cTn id="241" fill="hold">
                            <p:stCondLst>
                              <p:cond delay="2500"/>
                            </p:stCondLst>
                            <p:childTnLst>
                              <p:par>
                                <p:cTn id="242" presetID="1" presetClass="entr" presetSubtype="0" fill="hold" nodeType="afterEffect">
                                  <p:stCondLst>
                                    <p:cond delay="0"/>
                                  </p:stCondLst>
                                  <p:childTnLst>
                                    <p:set>
                                      <p:cBhvr>
                                        <p:cTn id="243" dur="1" fill="hold">
                                          <p:stCondLst>
                                            <p:cond delay="0"/>
                                          </p:stCondLst>
                                        </p:cTn>
                                        <p:tgtEl>
                                          <p:spTgt spid="4"/>
                                        </p:tgtEl>
                                        <p:attrNameLst>
                                          <p:attrName>style.visibility</p:attrName>
                                        </p:attrNameLst>
                                      </p:cBhvr>
                                      <p:to>
                                        <p:strVal val="visible"/>
                                      </p:to>
                                    </p:set>
                                  </p:childTnLst>
                                </p:cTn>
                              </p:par>
                              <p:par>
                                <p:cTn id="244" presetID="1" presetClass="entr" presetSubtype="0" fill="hold" nodeType="withEffect">
                                  <p:stCondLst>
                                    <p:cond delay="0"/>
                                  </p:stCondLst>
                                  <p:childTnLst>
                                    <p:set>
                                      <p:cBhvr>
                                        <p:cTn id="245" dur="1" fill="hold">
                                          <p:stCondLst>
                                            <p:cond delay="0"/>
                                          </p:stCondLst>
                                        </p:cTn>
                                        <p:tgtEl>
                                          <p:spTgt spid="7"/>
                                        </p:tgtEl>
                                        <p:attrNameLst>
                                          <p:attrName>style.visibility</p:attrName>
                                        </p:attrNameLst>
                                      </p:cBhvr>
                                      <p:to>
                                        <p:strVal val="visible"/>
                                      </p:to>
                                    </p:set>
                                  </p:childTnLst>
                                </p:cTn>
                              </p:par>
                              <p:par>
                                <p:cTn id="246" presetID="1" presetClass="entr" presetSubtype="0" fill="hold" nodeType="withEffect">
                                  <p:stCondLst>
                                    <p:cond delay="0"/>
                                  </p:stCondLst>
                                  <p:childTnLst>
                                    <p:set>
                                      <p:cBhvr>
                                        <p:cTn id="247" dur="1" fill="hold">
                                          <p:stCondLst>
                                            <p:cond delay="0"/>
                                          </p:stCondLst>
                                        </p:cTn>
                                        <p:tgtEl>
                                          <p:spTgt spid="10"/>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grpId="0" nodeType="clickEffect">
                                  <p:stCondLst>
                                    <p:cond delay="0"/>
                                  </p:stCondLst>
                                  <p:childTnLst>
                                    <p:set>
                                      <p:cBhvr>
                                        <p:cTn id="251" dur="1" fill="hold">
                                          <p:stCondLst>
                                            <p:cond delay="0"/>
                                          </p:stCondLst>
                                        </p:cTn>
                                        <p:tgtEl>
                                          <p:spTgt spid="56"/>
                                        </p:tgtEl>
                                        <p:attrNameLst>
                                          <p:attrName>style.visibility</p:attrName>
                                        </p:attrNameLst>
                                      </p:cBhvr>
                                      <p:to>
                                        <p:strVal val="visible"/>
                                      </p:to>
                                    </p:set>
                                  </p:childTnLst>
                                </p:cTn>
                              </p:par>
                              <p:par>
                                <p:cTn id="252" presetID="42" presetClass="path" presetSubtype="0" accel="50000" decel="50000" fill="hold" grpId="1" nodeType="withEffect">
                                  <p:stCondLst>
                                    <p:cond delay="0"/>
                                  </p:stCondLst>
                                  <p:childTnLst>
                                    <p:animMotion origin="layout" path="M 4.72222E-6 -3.33333E-6 L -0.17674 -0.08518 " pathEditMode="relative" rAng="0" ptsTypes="AA">
                                      <p:cBhvr>
                                        <p:cTn id="253" dur="2000" fill="hold"/>
                                        <p:tgtEl>
                                          <p:spTgt spid="56"/>
                                        </p:tgtEl>
                                        <p:attrNameLst>
                                          <p:attrName>ppt_x</p:attrName>
                                          <p:attrName>ppt_y</p:attrName>
                                        </p:attrNameLst>
                                      </p:cBhvr>
                                      <p:rCtr x="-8837" y="-4259"/>
                                    </p:animMotion>
                                  </p:childTnLst>
                                </p:cTn>
                              </p:par>
                            </p:childTnLst>
                          </p:cTn>
                        </p:par>
                        <p:par>
                          <p:cTn id="254" fill="hold">
                            <p:stCondLst>
                              <p:cond delay="2000"/>
                            </p:stCondLst>
                            <p:childTnLst>
                              <p:par>
                                <p:cTn id="255" presetID="1" presetClass="exit" presetSubtype="0" fill="hold" grpId="7" nodeType="afterEffect">
                                  <p:stCondLst>
                                    <p:cond delay="0"/>
                                  </p:stCondLst>
                                  <p:childTnLst>
                                    <p:set>
                                      <p:cBhvr>
                                        <p:cTn id="256" dur="1" fill="hold">
                                          <p:stCondLst>
                                            <p:cond delay="0"/>
                                          </p:stCondLst>
                                        </p:cTn>
                                        <p:tgtEl>
                                          <p:spTgt spid="56"/>
                                        </p:tgtEl>
                                        <p:attrNameLst>
                                          <p:attrName>style.visibility</p:attrName>
                                        </p:attrNameLst>
                                      </p:cBhvr>
                                      <p:to>
                                        <p:strVal val="hidden"/>
                                      </p:to>
                                    </p:set>
                                  </p:childTnLst>
                                </p:cTn>
                              </p:par>
                              <p:par>
                                <p:cTn id="257" presetID="1" presetClass="entr" presetSubtype="0" fill="hold" grpId="5" nodeType="withEffect">
                                  <p:stCondLst>
                                    <p:cond delay="0"/>
                                  </p:stCondLst>
                                  <p:childTnLst>
                                    <p:set>
                                      <p:cBhvr>
                                        <p:cTn id="258" dur="1" fill="hold">
                                          <p:stCondLst>
                                            <p:cond delay="0"/>
                                          </p:stCondLst>
                                        </p:cTn>
                                        <p:tgtEl>
                                          <p:spTgt spid="56"/>
                                        </p:tgtEl>
                                        <p:attrNameLst>
                                          <p:attrName>style.visibility</p:attrName>
                                        </p:attrNameLst>
                                      </p:cBhvr>
                                      <p:to>
                                        <p:strVal val="visible"/>
                                      </p:to>
                                    </p:set>
                                  </p:childTnLst>
                                </p:cTn>
                              </p:par>
                              <p:par>
                                <p:cTn id="259" presetID="42" presetClass="path" presetSubtype="0" accel="50000" decel="50000" fill="hold" grpId="2" nodeType="withEffect">
                                  <p:stCondLst>
                                    <p:cond delay="0"/>
                                  </p:stCondLst>
                                  <p:childTnLst>
                                    <p:animMotion origin="layout" path="M 4.72222E-6 -3.33333E-6 L -0.17466 -0.01173 " pathEditMode="relative" rAng="0" ptsTypes="AA">
                                      <p:cBhvr>
                                        <p:cTn id="260" dur="2000" fill="hold"/>
                                        <p:tgtEl>
                                          <p:spTgt spid="56"/>
                                        </p:tgtEl>
                                        <p:attrNameLst>
                                          <p:attrName>ppt_x</p:attrName>
                                          <p:attrName>ppt_y</p:attrName>
                                        </p:attrNameLst>
                                      </p:cBhvr>
                                      <p:rCtr x="-8733" y="-586"/>
                                    </p:animMotion>
                                  </p:childTnLst>
                                </p:cTn>
                              </p:par>
                            </p:childTnLst>
                          </p:cTn>
                        </p:par>
                        <p:par>
                          <p:cTn id="261" fill="hold">
                            <p:stCondLst>
                              <p:cond delay="4000"/>
                            </p:stCondLst>
                            <p:childTnLst>
                              <p:par>
                                <p:cTn id="262" presetID="1" presetClass="exit" presetSubtype="0" fill="hold" grpId="8" nodeType="afterEffect">
                                  <p:stCondLst>
                                    <p:cond delay="0"/>
                                  </p:stCondLst>
                                  <p:childTnLst>
                                    <p:set>
                                      <p:cBhvr>
                                        <p:cTn id="263" dur="1" fill="hold">
                                          <p:stCondLst>
                                            <p:cond delay="0"/>
                                          </p:stCondLst>
                                        </p:cTn>
                                        <p:tgtEl>
                                          <p:spTgt spid="56"/>
                                        </p:tgtEl>
                                        <p:attrNameLst>
                                          <p:attrName>style.visibility</p:attrName>
                                        </p:attrNameLst>
                                      </p:cBhvr>
                                      <p:to>
                                        <p:strVal val="hidden"/>
                                      </p:to>
                                    </p:set>
                                  </p:childTnLst>
                                </p:cTn>
                              </p:par>
                              <p:par>
                                <p:cTn id="264" presetID="1" presetClass="entr" presetSubtype="0" fill="hold" grpId="6" nodeType="withEffect">
                                  <p:stCondLst>
                                    <p:cond delay="0"/>
                                  </p:stCondLst>
                                  <p:childTnLst>
                                    <p:set>
                                      <p:cBhvr>
                                        <p:cTn id="265" dur="1" fill="hold">
                                          <p:stCondLst>
                                            <p:cond delay="0"/>
                                          </p:stCondLst>
                                        </p:cTn>
                                        <p:tgtEl>
                                          <p:spTgt spid="56"/>
                                        </p:tgtEl>
                                        <p:attrNameLst>
                                          <p:attrName>style.visibility</p:attrName>
                                        </p:attrNameLst>
                                      </p:cBhvr>
                                      <p:to>
                                        <p:strVal val="visible"/>
                                      </p:to>
                                    </p:set>
                                  </p:childTnLst>
                                </p:cTn>
                              </p:par>
                              <p:par>
                                <p:cTn id="266" presetID="42" presetClass="path" presetSubtype="0" accel="50000" decel="50000" fill="hold" grpId="3" nodeType="withEffect">
                                  <p:stCondLst>
                                    <p:cond delay="0"/>
                                  </p:stCondLst>
                                  <p:childTnLst>
                                    <p:animMotion origin="layout" path="M 4.72222E-6 -3.33333E-6 L -0.16928 0.0713 " pathEditMode="relative" rAng="0" ptsTypes="AA">
                                      <p:cBhvr>
                                        <p:cTn id="267" dur="2000" fill="hold"/>
                                        <p:tgtEl>
                                          <p:spTgt spid="56"/>
                                        </p:tgtEl>
                                        <p:attrNameLst>
                                          <p:attrName>ppt_x</p:attrName>
                                          <p:attrName>ppt_y</p:attrName>
                                        </p:attrNameLst>
                                      </p:cBhvr>
                                      <p:rCtr x="-8472" y="3549"/>
                                    </p:animMotion>
                                  </p:childTnLst>
                                </p:cTn>
                              </p:par>
                            </p:childTnLst>
                          </p:cTn>
                        </p:par>
                        <p:par>
                          <p:cTn id="268" fill="hold">
                            <p:stCondLst>
                              <p:cond delay="6000"/>
                            </p:stCondLst>
                            <p:childTnLst>
                              <p:par>
                                <p:cTn id="269" presetID="1" presetClass="exit" presetSubtype="0" fill="hold" grpId="4" nodeType="afterEffect">
                                  <p:stCondLst>
                                    <p:cond delay="0"/>
                                  </p:stCondLst>
                                  <p:childTnLst>
                                    <p:set>
                                      <p:cBhvr>
                                        <p:cTn id="270" dur="1" fill="hold">
                                          <p:stCondLst>
                                            <p:cond delay="0"/>
                                          </p:stCondLst>
                                        </p:cTn>
                                        <p:tgtEl>
                                          <p:spTgt spid="56"/>
                                        </p:tgtEl>
                                        <p:attrNameLst>
                                          <p:attrName>style.visibility</p:attrName>
                                        </p:attrNameLst>
                                      </p:cBhvr>
                                      <p:to>
                                        <p:strVal val="hidden"/>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nodeType="clickEffect">
                                  <p:stCondLst>
                                    <p:cond delay="0"/>
                                  </p:stCondLst>
                                  <p:childTnLst>
                                    <p:set>
                                      <p:cBhvr>
                                        <p:cTn id="274" dur="1" fill="hold">
                                          <p:stCondLst>
                                            <p:cond delay="0"/>
                                          </p:stCondLst>
                                        </p:cTn>
                                        <p:tgtEl>
                                          <p:spTgt spid="308"/>
                                        </p:tgtEl>
                                        <p:attrNameLst>
                                          <p:attrName>style.visibility</p:attrName>
                                        </p:attrNameLst>
                                      </p:cBhvr>
                                      <p:to>
                                        <p:strVal val="visible"/>
                                      </p:to>
                                    </p:set>
                                  </p:childTnLst>
                                </p:cTn>
                              </p:par>
                              <p:par>
                                <p:cTn id="275" presetID="10" presetClass="entr" presetSubtype="0" fill="hold" grpId="0" nodeType="withEffect">
                                  <p:stCondLst>
                                    <p:cond delay="750"/>
                                  </p:stCondLst>
                                  <p:childTnLst>
                                    <p:set>
                                      <p:cBhvr>
                                        <p:cTn id="276" dur="1" fill="hold">
                                          <p:stCondLst>
                                            <p:cond delay="0"/>
                                          </p:stCondLst>
                                        </p:cTn>
                                        <p:tgtEl>
                                          <p:spTgt spid="312"/>
                                        </p:tgtEl>
                                        <p:attrNameLst>
                                          <p:attrName>style.visibility</p:attrName>
                                        </p:attrNameLst>
                                      </p:cBhvr>
                                      <p:to>
                                        <p:strVal val="visible"/>
                                      </p:to>
                                    </p:set>
                                    <p:animEffect transition="in" filter="fade">
                                      <p:cBhvr>
                                        <p:cTn id="277" dur="500"/>
                                        <p:tgtEl>
                                          <p:spTgt spid="312"/>
                                        </p:tgtEl>
                                      </p:cBhvr>
                                    </p:animEffect>
                                  </p:childTnLst>
                                </p:cTn>
                              </p:par>
                              <p:par>
                                <p:cTn id="278" presetID="1" presetClass="entr" presetSubtype="0" fill="hold" grpId="0" nodeType="withEffect">
                                  <p:stCondLst>
                                    <p:cond delay="750"/>
                                  </p:stCondLst>
                                  <p:childTnLst>
                                    <p:set>
                                      <p:cBhvr>
                                        <p:cTn id="279" dur="1" fill="hold">
                                          <p:stCondLst>
                                            <p:cond delay="0"/>
                                          </p:stCondLst>
                                        </p:cTn>
                                        <p:tgtEl>
                                          <p:spTgt spid="314"/>
                                        </p:tgtEl>
                                        <p:attrNameLst>
                                          <p:attrName>style.visibility</p:attrName>
                                        </p:attrNameLst>
                                      </p:cBhvr>
                                      <p:to>
                                        <p:strVal val="visible"/>
                                      </p:to>
                                    </p:set>
                                  </p:childTnLst>
                                </p:cTn>
                              </p:par>
                              <p:par>
                                <p:cTn id="280" presetID="22" presetClass="entr" presetSubtype="4" fill="hold" nodeType="withEffect">
                                  <p:stCondLst>
                                    <p:cond delay="1250"/>
                                  </p:stCondLst>
                                  <p:childTnLst>
                                    <p:set>
                                      <p:cBhvr>
                                        <p:cTn id="281" dur="1" fill="hold">
                                          <p:stCondLst>
                                            <p:cond delay="0"/>
                                          </p:stCondLst>
                                        </p:cTn>
                                        <p:tgtEl>
                                          <p:spTgt spid="313"/>
                                        </p:tgtEl>
                                        <p:attrNameLst>
                                          <p:attrName>style.visibility</p:attrName>
                                        </p:attrNameLst>
                                      </p:cBhvr>
                                      <p:to>
                                        <p:strVal val="visible"/>
                                      </p:to>
                                    </p:set>
                                    <p:animEffect transition="in" filter="wipe(down)">
                                      <p:cBhvr>
                                        <p:cTn id="282" dur="500"/>
                                        <p:tgtEl>
                                          <p:spTgt spid="313"/>
                                        </p:tgtEl>
                                      </p:cBhvr>
                                    </p:animEffect>
                                  </p:childTnLst>
                                </p:cTn>
                              </p:par>
                            </p:childTnLst>
                          </p:cTn>
                        </p:par>
                        <p:par>
                          <p:cTn id="283" fill="hold">
                            <p:stCondLst>
                              <p:cond delay="1750"/>
                            </p:stCondLst>
                            <p:childTnLst>
                              <p:par>
                                <p:cTn id="284" presetID="22" presetClass="entr" presetSubtype="8" fill="hold" nodeType="afterEffect">
                                  <p:stCondLst>
                                    <p:cond delay="0"/>
                                  </p:stCondLst>
                                  <p:childTnLst>
                                    <p:set>
                                      <p:cBhvr>
                                        <p:cTn id="285" dur="1" fill="hold">
                                          <p:stCondLst>
                                            <p:cond delay="0"/>
                                          </p:stCondLst>
                                        </p:cTn>
                                        <p:tgtEl>
                                          <p:spTgt spid="329"/>
                                        </p:tgtEl>
                                        <p:attrNameLst>
                                          <p:attrName>style.visibility</p:attrName>
                                        </p:attrNameLst>
                                      </p:cBhvr>
                                      <p:to>
                                        <p:strVal val="visible"/>
                                      </p:to>
                                    </p:set>
                                    <p:animEffect transition="in" filter="wipe(left)">
                                      <p:cBhvr>
                                        <p:cTn id="286" dur="5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2" grpId="0" animBg="1"/>
      <p:bldP spid="42" grpId="1" animBg="1"/>
      <p:bldP spid="43" grpId="0" animBg="1"/>
      <p:bldP spid="54" grpId="0" animBg="1"/>
      <p:bldP spid="55" grpId="0" animBg="1"/>
      <p:bldP spid="55" grpId="1" animBg="1"/>
      <p:bldP spid="55" grpId="2" animBg="1"/>
      <p:bldP spid="55" grpId="3" animBg="1"/>
      <p:bldP spid="56" grpId="0" animBg="1"/>
      <p:bldP spid="56" grpId="1" animBg="1"/>
      <p:bldP spid="56" grpId="2" animBg="1"/>
      <p:bldP spid="56" grpId="3" animBg="1"/>
      <p:bldP spid="56" grpId="4" animBg="1"/>
      <p:bldP spid="56" grpId="5" animBg="1"/>
      <p:bldP spid="56" grpId="6" animBg="1"/>
      <p:bldP spid="56" grpId="7" animBg="1"/>
      <p:bldP spid="56" grpId="8" animBg="1"/>
      <p:bldP spid="57" grpId="0" animBg="1"/>
      <p:bldP spid="58" grpId="0" animBg="1"/>
      <p:bldP spid="60" grpId="0" animBg="1"/>
      <p:bldP spid="61" grpId="0" animBg="1"/>
      <p:bldP spid="61" grpId="1" animBg="1"/>
      <p:bldP spid="62" grpId="0" animBg="1"/>
      <p:bldP spid="73" grpId="0" animBg="1"/>
      <p:bldP spid="73" grpId="1" animBg="1"/>
      <p:bldP spid="74" grpId="0" animBg="1"/>
      <p:bldP spid="81" grpId="0" animBg="1"/>
      <p:bldP spid="81" grpId="1" animBg="1"/>
      <p:bldP spid="82" grpId="0" animBg="1"/>
      <p:bldP spid="82" grpId="1" animBg="1"/>
      <p:bldP spid="119" grpId="0" animBg="1"/>
      <p:bldP spid="141" grpId="0" animBg="1"/>
      <p:bldP spid="141" grpId="1" animBg="1"/>
      <p:bldP spid="243" grpId="0" animBg="1"/>
      <p:bldP spid="244" grpId="0" animBg="1"/>
      <p:bldP spid="244" grpId="1" animBg="1"/>
      <p:bldP spid="245" grpId="0" animBg="1"/>
      <p:bldP spid="246" grpId="0" animBg="1"/>
      <p:bldP spid="247" grpId="0" animBg="1"/>
      <p:bldP spid="266" grpId="0" animBg="1"/>
      <p:bldP spid="267" grpId="0" animBg="1"/>
      <p:bldP spid="268" grpId="0" animBg="1"/>
      <p:bldP spid="312" grpId="0" animBg="1"/>
      <p:bldP spid="3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ounded Rectangle 6"/>
          <p:cNvSpPr/>
          <p:nvPr/>
        </p:nvSpPr>
        <p:spPr>
          <a:xfrm>
            <a:off x="1138333" y="577486"/>
            <a:ext cx="9685175" cy="747513"/>
          </a:xfrm>
          <a:prstGeom prst="roundRect">
            <a:avLst>
              <a:gd name="adj" fmla="val 52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tlCol="0" anchor="t">
            <a:noAutofit/>
          </a:bodyPr>
          <a:lstStyle/>
          <a:p>
            <a:pPr algn="ctr"/>
            <a:r>
              <a:rPr lang="en-GB" sz="2000" b="1" dirty="0">
                <a:solidFill>
                  <a:schemeClr val="accent1"/>
                </a:solidFill>
              </a:rPr>
              <a:t>Portal</a:t>
            </a:r>
            <a:endParaRPr lang="en-US" sz="2000" b="1" dirty="0" err="1">
              <a:solidFill>
                <a:schemeClr val="accent1"/>
              </a:solidFill>
            </a:endParaRPr>
          </a:p>
        </p:txBody>
      </p:sp>
      <p:sp>
        <p:nvSpPr>
          <p:cNvPr id="110" name="Rounded Rectangle 6"/>
          <p:cNvSpPr/>
          <p:nvPr/>
        </p:nvSpPr>
        <p:spPr>
          <a:xfrm>
            <a:off x="1119691" y="1593567"/>
            <a:ext cx="7063273" cy="2582864"/>
          </a:xfrm>
          <a:prstGeom prst="roundRect">
            <a:avLst>
              <a:gd name="adj" fmla="val 52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tlCol="0" anchor="t">
            <a:noAutofit/>
          </a:bodyPr>
          <a:lstStyle/>
          <a:p>
            <a:pPr algn="ctr"/>
            <a:r>
              <a:rPr lang="en-GB" sz="2000" b="1" dirty="0">
                <a:solidFill>
                  <a:schemeClr val="accent1"/>
                </a:solidFill>
              </a:rPr>
              <a:t>SDC</a:t>
            </a:r>
            <a:endParaRPr lang="en-US" sz="2000" b="1" dirty="0" err="1">
              <a:solidFill>
                <a:schemeClr val="accent1"/>
              </a:solidFill>
            </a:endParaRPr>
          </a:p>
        </p:txBody>
      </p:sp>
      <p:sp>
        <p:nvSpPr>
          <p:cNvPr id="111" name="Rounded Rectangle 24"/>
          <p:cNvSpPr/>
          <p:nvPr/>
        </p:nvSpPr>
        <p:spPr>
          <a:xfrm>
            <a:off x="1239247" y="2173678"/>
            <a:ext cx="798149" cy="1474236"/>
          </a:xfrm>
          <a:prstGeom prst="roundRect">
            <a:avLst>
              <a:gd name="adj" fmla="val 43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t>Resource Onboard &amp; Design</a:t>
            </a:r>
          </a:p>
        </p:txBody>
      </p:sp>
      <p:sp>
        <p:nvSpPr>
          <p:cNvPr id="112" name="Rounded Rectangle 24"/>
          <p:cNvSpPr/>
          <p:nvPr/>
        </p:nvSpPr>
        <p:spPr>
          <a:xfrm>
            <a:off x="2348034" y="2173678"/>
            <a:ext cx="780012" cy="1474236"/>
          </a:xfrm>
          <a:prstGeom prst="roundRect">
            <a:avLst>
              <a:gd name="adj" fmla="val 43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Service Design</a:t>
            </a:r>
            <a:endParaRPr lang="en-US" sz="1400" dirty="0" err="1"/>
          </a:p>
        </p:txBody>
      </p:sp>
      <p:sp>
        <p:nvSpPr>
          <p:cNvPr id="113" name="Rounded Rectangle 24"/>
          <p:cNvSpPr/>
          <p:nvPr/>
        </p:nvSpPr>
        <p:spPr>
          <a:xfrm>
            <a:off x="3456821" y="2173678"/>
            <a:ext cx="862153" cy="1474236"/>
          </a:xfrm>
          <a:prstGeom prst="roundRect">
            <a:avLst>
              <a:gd name="adj" fmla="val 43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VNF</a:t>
            </a:r>
          </a:p>
          <a:p>
            <a:pPr algn="ctr"/>
            <a:r>
              <a:rPr lang="en-GB" sz="1400" dirty="0"/>
              <a:t>(Product) Design</a:t>
            </a:r>
            <a:endParaRPr lang="en-US" sz="1400" dirty="0" err="1"/>
          </a:p>
        </p:txBody>
      </p:sp>
      <p:sp>
        <p:nvSpPr>
          <p:cNvPr id="114" name="Rounded Rectangle 24"/>
          <p:cNvSpPr/>
          <p:nvPr/>
        </p:nvSpPr>
        <p:spPr>
          <a:xfrm>
            <a:off x="5008633" y="2173678"/>
            <a:ext cx="798149" cy="1474236"/>
          </a:xfrm>
          <a:prstGeom prst="roundRect">
            <a:avLst>
              <a:gd name="adj" fmla="val 43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Policy</a:t>
            </a:r>
          </a:p>
          <a:p>
            <a:pPr algn="ctr"/>
            <a:r>
              <a:rPr lang="en-GB" sz="1400" dirty="0"/>
              <a:t>(Rules) Design</a:t>
            </a:r>
            <a:endParaRPr lang="en-US" sz="1400" dirty="0" err="1"/>
          </a:p>
        </p:txBody>
      </p:sp>
      <p:sp>
        <p:nvSpPr>
          <p:cNvPr id="115" name="Rounded Rectangle 24"/>
          <p:cNvSpPr/>
          <p:nvPr/>
        </p:nvSpPr>
        <p:spPr>
          <a:xfrm>
            <a:off x="6117420" y="2173678"/>
            <a:ext cx="780012" cy="1474236"/>
          </a:xfrm>
          <a:prstGeom prst="roundRect">
            <a:avLst>
              <a:gd name="adj" fmla="val 43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Process (BPMN) Design</a:t>
            </a:r>
            <a:endParaRPr lang="en-US" sz="1400" dirty="0" err="1"/>
          </a:p>
        </p:txBody>
      </p:sp>
      <p:sp>
        <p:nvSpPr>
          <p:cNvPr id="116" name="Rounded Rectangle 24"/>
          <p:cNvSpPr/>
          <p:nvPr/>
        </p:nvSpPr>
        <p:spPr>
          <a:xfrm>
            <a:off x="7208070" y="2173678"/>
            <a:ext cx="797414" cy="1474236"/>
          </a:xfrm>
          <a:prstGeom prst="roundRect">
            <a:avLst>
              <a:gd name="adj" fmla="val 43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Analytics (Event-Driven)</a:t>
            </a:r>
          </a:p>
          <a:p>
            <a:pPr algn="ctr"/>
            <a:r>
              <a:rPr lang="en-GB" sz="1400" dirty="0"/>
              <a:t>Design</a:t>
            </a:r>
            <a:endParaRPr lang="en-US" sz="1400" dirty="0" err="1"/>
          </a:p>
        </p:txBody>
      </p:sp>
      <p:sp>
        <p:nvSpPr>
          <p:cNvPr id="117" name="Rounded Rectangle 6"/>
          <p:cNvSpPr/>
          <p:nvPr/>
        </p:nvSpPr>
        <p:spPr>
          <a:xfrm>
            <a:off x="8377545" y="2220980"/>
            <a:ext cx="1172930" cy="1568617"/>
          </a:xfrm>
          <a:prstGeom prst="roundRect">
            <a:avLst>
              <a:gd name="adj" fmla="val 5221"/>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dirty="0">
                <a:solidFill>
                  <a:schemeClr val="bg1"/>
                </a:solidFill>
              </a:rPr>
              <a:t>Certification</a:t>
            </a:r>
          </a:p>
          <a:p>
            <a:pPr algn="ctr"/>
            <a:r>
              <a:rPr lang="en-GB" sz="1400" dirty="0">
                <a:solidFill>
                  <a:schemeClr val="bg1"/>
                </a:solidFill>
              </a:rPr>
              <a:t>Studio</a:t>
            </a:r>
            <a:endParaRPr lang="en-US" sz="1400" dirty="0">
              <a:solidFill>
                <a:schemeClr val="bg1"/>
              </a:solidFill>
            </a:endParaRPr>
          </a:p>
          <a:p>
            <a:pPr algn="ctr"/>
            <a:r>
              <a:rPr lang="en-US" sz="1400" dirty="0">
                <a:solidFill>
                  <a:schemeClr val="bg1"/>
                </a:solidFill>
              </a:rPr>
              <a:t>(ICE)</a:t>
            </a:r>
            <a:endParaRPr lang="en-US" dirty="0">
              <a:solidFill>
                <a:schemeClr val="bg1"/>
              </a:solidFill>
            </a:endParaRPr>
          </a:p>
        </p:txBody>
      </p:sp>
      <p:sp>
        <p:nvSpPr>
          <p:cNvPr id="118" name="Rounded Rectangle 6"/>
          <p:cNvSpPr/>
          <p:nvPr/>
        </p:nvSpPr>
        <p:spPr>
          <a:xfrm>
            <a:off x="9666511" y="2219680"/>
            <a:ext cx="1156997" cy="1568617"/>
          </a:xfrm>
          <a:prstGeom prst="roundRect">
            <a:avLst>
              <a:gd name="adj" fmla="val 5221"/>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dirty="0">
                <a:solidFill>
                  <a:schemeClr val="bg1"/>
                </a:solidFill>
              </a:rPr>
              <a:t>Distribution</a:t>
            </a:r>
          </a:p>
          <a:p>
            <a:pPr algn="ctr"/>
            <a:r>
              <a:rPr lang="en-GB" sz="1400" dirty="0">
                <a:solidFill>
                  <a:schemeClr val="bg1"/>
                </a:solidFill>
              </a:rPr>
              <a:t>Studio</a:t>
            </a:r>
            <a:endParaRPr lang="en-US" sz="1400" dirty="0">
              <a:solidFill>
                <a:schemeClr val="bg1"/>
              </a:solidFill>
            </a:endParaRPr>
          </a:p>
        </p:txBody>
      </p:sp>
      <p:sp>
        <p:nvSpPr>
          <p:cNvPr id="119" name="TextBox 118"/>
          <p:cNvSpPr txBox="1"/>
          <p:nvPr/>
        </p:nvSpPr>
        <p:spPr>
          <a:xfrm>
            <a:off x="8470289" y="3067850"/>
            <a:ext cx="1007707" cy="461665"/>
          </a:xfrm>
          <a:prstGeom prst="rect">
            <a:avLst/>
          </a:prstGeom>
          <a:noFill/>
        </p:spPr>
        <p:txBody>
          <a:bodyPr wrap="square" rtlCol="0">
            <a:spAutoFit/>
          </a:bodyPr>
          <a:lstStyle/>
          <a:p>
            <a:r>
              <a:rPr lang="en-US" sz="1200" b="1" dirty="0">
                <a:solidFill>
                  <a:schemeClr val="accent4"/>
                </a:solidFill>
              </a:rPr>
              <a:t>Testing &amp; Certification</a:t>
            </a:r>
          </a:p>
        </p:txBody>
      </p:sp>
      <p:sp>
        <p:nvSpPr>
          <p:cNvPr id="120" name="TextBox 119"/>
          <p:cNvSpPr txBox="1"/>
          <p:nvPr/>
        </p:nvSpPr>
        <p:spPr>
          <a:xfrm>
            <a:off x="9815801" y="2910796"/>
            <a:ext cx="1007707" cy="646331"/>
          </a:xfrm>
          <a:prstGeom prst="rect">
            <a:avLst/>
          </a:prstGeom>
          <a:noFill/>
        </p:spPr>
        <p:txBody>
          <a:bodyPr wrap="square" rtlCol="0">
            <a:spAutoFit/>
          </a:bodyPr>
          <a:lstStyle/>
          <a:p>
            <a:r>
              <a:rPr lang="en-US" sz="1200" b="1" dirty="0">
                <a:solidFill>
                  <a:schemeClr val="accent4"/>
                </a:solidFill>
              </a:rPr>
              <a:t>Content Mgmt &amp; Distribution</a:t>
            </a:r>
          </a:p>
        </p:txBody>
      </p:sp>
      <p:sp>
        <p:nvSpPr>
          <p:cNvPr id="121" name="Rounded Rectangle 6"/>
          <p:cNvSpPr/>
          <p:nvPr/>
        </p:nvSpPr>
        <p:spPr>
          <a:xfrm>
            <a:off x="8357408" y="1554882"/>
            <a:ext cx="2404570" cy="581735"/>
          </a:xfrm>
          <a:prstGeom prst="roundRect">
            <a:avLst>
              <a:gd name="adj" fmla="val 5221"/>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dirty="0">
                <a:solidFill>
                  <a:schemeClr val="bg1"/>
                </a:solidFill>
              </a:rPr>
              <a:t>VNF SDK</a:t>
            </a:r>
            <a:r>
              <a:rPr lang="en-US" sz="1400" dirty="0">
                <a:solidFill>
                  <a:schemeClr val="bg1"/>
                </a:solidFill>
              </a:rPr>
              <a:t> </a:t>
            </a:r>
          </a:p>
        </p:txBody>
      </p:sp>
      <p:sp>
        <p:nvSpPr>
          <p:cNvPr id="122" name="Rounded Rectangle 12"/>
          <p:cNvSpPr/>
          <p:nvPr/>
        </p:nvSpPr>
        <p:spPr>
          <a:xfrm>
            <a:off x="5017297" y="1004583"/>
            <a:ext cx="1927249" cy="276792"/>
          </a:xfrm>
          <a:prstGeom prst="roundRect">
            <a:avLst>
              <a:gd name="adj" fmla="val 123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GUI</a:t>
            </a:r>
            <a:endParaRPr lang="en-US" sz="1400" dirty="0" err="1"/>
          </a:p>
        </p:txBody>
      </p:sp>
      <p:pic>
        <p:nvPicPr>
          <p:cNvPr id="123" name="Picture 122"/>
          <p:cNvPicPr>
            <a:picLocks noChangeAspect="1"/>
          </p:cNvPicPr>
          <p:nvPr/>
        </p:nvPicPr>
        <p:blipFill>
          <a:blip r:embed="rId2"/>
          <a:stretch>
            <a:fillRect/>
          </a:stretch>
        </p:blipFill>
        <p:spPr>
          <a:xfrm>
            <a:off x="1640682" y="855136"/>
            <a:ext cx="492873" cy="432024"/>
          </a:xfrm>
          <a:prstGeom prst="rect">
            <a:avLst/>
          </a:prstGeom>
        </p:spPr>
      </p:pic>
      <p:sp>
        <p:nvSpPr>
          <p:cNvPr id="124" name="TextBox 123"/>
          <p:cNvSpPr txBox="1"/>
          <p:nvPr/>
        </p:nvSpPr>
        <p:spPr>
          <a:xfrm>
            <a:off x="1074471" y="634384"/>
            <a:ext cx="1630466" cy="261610"/>
          </a:xfrm>
          <a:prstGeom prst="rect">
            <a:avLst/>
          </a:prstGeom>
          <a:noFill/>
        </p:spPr>
        <p:txBody>
          <a:bodyPr wrap="square" rtlCol="0">
            <a:spAutoFit/>
          </a:bodyPr>
          <a:lstStyle/>
          <a:p>
            <a:pPr algn="ctr"/>
            <a:r>
              <a:rPr lang="en-US" sz="1100" dirty="0">
                <a:solidFill>
                  <a:schemeClr val="accent1"/>
                </a:solidFill>
              </a:rPr>
              <a:t>Project Management</a:t>
            </a:r>
          </a:p>
        </p:txBody>
      </p:sp>
      <p:pic>
        <p:nvPicPr>
          <p:cNvPr id="125" name="Picture 124"/>
          <p:cNvPicPr>
            <a:picLocks noChangeAspect="1"/>
          </p:cNvPicPr>
          <p:nvPr/>
        </p:nvPicPr>
        <p:blipFill>
          <a:blip r:embed="rId3"/>
          <a:stretch>
            <a:fillRect/>
          </a:stretch>
        </p:blipFill>
        <p:spPr>
          <a:xfrm>
            <a:off x="2912258" y="985959"/>
            <a:ext cx="316272" cy="293681"/>
          </a:xfrm>
          <a:prstGeom prst="rect">
            <a:avLst/>
          </a:prstGeom>
        </p:spPr>
      </p:pic>
      <p:sp>
        <p:nvSpPr>
          <p:cNvPr id="126" name="TextBox 125"/>
          <p:cNvSpPr txBox="1"/>
          <p:nvPr/>
        </p:nvSpPr>
        <p:spPr>
          <a:xfrm>
            <a:off x="2547235" y="596935"/>
            <a:ext cx="1011058" cy="430887"/>
          </a:xfrm>
          <a:prstGeom prst="rect">
            <a:avLst/>
          </a:prstGeom>
          <a:noFill/>
        </p:spPr>
        <p:txBody>
          <a:bodyPr wrap="square" rtlCol="0">
            <a:spAutoFit/>
          </a:bodyPr>
          <a:lstStyle/>
          <a:p>
            <a:pPr algn="ctr"/>
            <a:r>
              <a:rPr lang="en-US" sz="1100" dirty="0">
                <a:solidFill>
                  <a:schemeClr val="accent1"/>
                </a:solidFill>
              </a:rPr>
              <a:t>3rd Party Vendor</a:t>
            </a:r>
          </a:p>
        </p:txBody>
      </p:sp>
      <p:pic>
        <p:nvPicPr>
          <p:cNvPr id="127" name="Picture 126"/>
          <p:cNvPicPr>
            <a:picLocks noChangeAspect="1"/>
          </p:cNvPicPr>
          <p:nvPr/>
        </p:nvPicPr>
        <p:blipFill>
          <a:blip r:embed="rId4"/>
          <a:stretch>
            <a:fillRect/>
          </a:stretch>
        </p:blipFill>
        <p:spPr>
          <a:xfrm>
            <a:off x="3431759" y="674182"/>
            <a:ext cx="1554631" cy="519877"/>
          </a:xfrm>
          <a:prstGeom prst="rect">
            <a:avLst/>
          </a:prstGeom>
        </p:spPr>
      </p:pic>
      <p:grpSp>
        <p:nvGrpSpPr>
          <p:cNvPr id="128" name="Group 127"/>
          <p:cNvGrpSpPr/>
          <p:nvPr/>
        </p:nvGrpSpPr>
        <p:grpSpPr>
          <a:xfrm>
            <a:off x="1198716" y="1659092"/>
            <a:ext cx="3130931" cy="497198"/>
            <a:chOff x="1198716" y="1659092"/>
            <a:chExt cx="3130931" cy="497198"/>
          </a:xfrm>
        </p:grpSpPr>
        <p:sp>
          <p:nvSpPr>
            <p:cNvPr id="129" name="Left Brace 128"/>
            <p:cNvSpPr/>
            <p:nvPr/>
          </p:nvSpPr>
          <p:spPr>
            <a:xfrm rot="5400000">
              <a:off x="2665135" y="491777"/>
              <a:ext cx="198094" cy="3130931"/>
            </a:xfrm>
            <a:prstGeom prst="leftBrace">
              <a:avLst>
                <a:gd name="adj1" fmla="val 83771"/>
                <a:gd name="adj2" fmla="val 513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130" name="TextBox 129"/>
            <p:cNvSpPr txBox="1"/>
            <p:nvPr/>
          </p:nvSpPr>
          <p:spPr>
            <a:xfrm>
              <a:off x="1949016" y="1659092"/>
              <a:ext cx="1579185" cy="261610"/>
            </a:xfrm>
            <a:prstGeom prst="rect">
              <a:avLst/>
            </a:prstGeom>
            <a:noFill/>
            <a:ln>
              <a:solidFill>
                <a:schemeClr val="accent1">
                  <a:lumMod val="20000"/>
                  <a:lumOff val="80000"/>
                </a:schemeClr>
              </a:solidFill>
            </a:ln>
          </p:spPr>
          <p:txBody>
            <a:bodyPr wrap="square" rtlCol="0">
              <a:spAutoFit/>
            </a:bodyPr>
            <a:lstStyle/>
            <a:p>
              <a:r>
                <a:rPr lang="en-US" sz="1050" b="1" dirty="0">
                  <a:solidFill>
                    <a:schemeClr val="accent1"/>
                  </a:solidFill>
                </a:rPr>
                <a:t>Design Managed Objects</a:t>
              </a:r>
            </a:p>
          </p:txBody>
        </p:sp>
      </p:grpSp>
      <p:grpSp>
        <p:nvGrpSpPr>
          <p:cNvPr id="131" name="Group 130"/>
          <p:cNvGrpSpPr/>
          <p:nvPr/>
        </p:nvGrpSpPr>
        <p:grpSpPr>
          <a:xfrm>
            <a:off x="4932795" y="1659092"/>
            <a:ext cx="3130931" cy="497198"/>
            <a:chOff x="1198716" y="1659092"/>
            <a:chExt cx="3130931" cy="497198"/>
          </a:xfrm>
        </p:grpSpPr>
        <p:sp>
          <p:nvSpPr>
            <p:cNvPr id="132" name="Left Brace 131"/>
            <p:cNvSpPr/>
            <p:nvPr/>
          </p:nvSpPr>
          <p:spPr>
            <a:xfrm rot="5400000">
              <a:off x="2665135" y="491777"/>
              <a:ext cx="198094" cy="3130931"/>
            </a:xfrm>
            <a:prstGeom prst="leftBrace">
              <a:avLst>
                <a:gd name="adj1" fmla="val 83771"/>
                <a:gd name="adj2" fmla="val 513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133" name="TextBox 132"/>
            <p:cNvSpPr txBox="1"/>
            <p:nvPr/>
          </p:nvSpPr>
          <p:spPr>
            <a:xfrm>
              <a:off x="1862756" y="1659092"/>
              <a:ext cx="1718369" cy="253916"/>
            </a:xfrm>
            <a:prstGeom prst="rect">
              <a:avLst/>
            </a:prstGeom>
            <a:noFill/>
            <a:ln>
              <a:solidFill>
                <a:schemeClr val="accent1">
                  <a:lumMod val="20000"/>
                  <a:lumOff val="80000"/>
                </a:schemeClr>
              </a:solidFill>
            </a:ln>
          </p:spPr>
          <p:txBody>
            <a:bodyPr wrap="square" rtlCol="0">
              <a:spAutoFit/>
            </a:bodyPr>
            <a:lstStyle/>
            <a:p>
              <a:r>
                <a:rPr lang="en-US" sz="1050" b="1" dirty="0">
                  <a:solidFill>
                    <a:schemeClr val="accent1"/>
                  </a:solidFill>
                </a:rPr>
                <a:t>Design Managed Functions</a:t>
              </a:r>
            </a:p>
          </p:txBody>
        </p:sp>
      </p:grpSp>
      <p:sp>
        <p:nvSpPr>
          <p:cNvPr id="134" name="TextBox 133"/>
          <p:cNvSpPr txBox="1"/>
          <p:nvPr/>
        </p:nvSpPr>
        <p:spPr>
          <a:xfrm>
            <a:off x="141474" y="70439"/>
            <a:ext cx="6356786" cy="523220"/>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ONAP</a:t>
            </a:r>
            <a:r>
              <a:rPr lang="en-US" sz="2800" b="1" dirty="0">
                <a:solidFill>
                  <a:schemeClr val="tx2"/>
                </a:solidFill>
                <a:latin typeface="Segoe UI" panose="020B0502040204020203" pitchFamily="34" charset="0"/>
                <a:ea typeface="+mj-ea"/>
                <a:cs typeface="Segoe UI" panose="020B0502040204020203" pitchFamily="34" charset="0"/>
              </a:rPr>
              <a:t> </a:t>
            </a:r>
            <a:r>
              <a:rPr lang="en-US" sz="2800" b="1" dirty="0">
                <a:solidFill>
                  <a:srgbClr val="FF0000"/>
                </a:solidFill>
                <a:latin typeface="Segoe UI" panose="020B0502040204020203" pitchFamily="34" charset="0"/>
                <a:ea typeface="+mj-ea"/>
                <a:cs typeface="Segoe UI" panose="020B0502040204020203" pitchFamily="34" charset="0"/>
              </a:rPr>
              <a:t>SDC</a:t>
            </a:r>
            <a:r>
              <a:rPr lang="en-US" sz="2800" b="1" dirty="0">
                <a:solidFill>
                  <a:schemeClr val="tx2"/>
                </a:solidFill>
                <a:latin typeface="Segoe UI" panose="020B0502040204020203" pitchFamily="34" charset="0"/>
                <a:ea typeface="+mj-ea"/>
                <a:cs typeface="Segoe UI" panose="020B0502040204020203" pitchFamily="34" charset="0"/>
              </a:rPr>
              <a:t> </a:t>
            </a:r>
            <a:r>
              <a:rPr lang="en-US" sz="2800" b="1" dirty="0">
                <a:latin typeface="Segoe UI" panose="020B0502040204020203" pitchFamily="34" charset="0"/>
                <a:cs typeface="Segoe UI" panose="020B0502040204020203" pitchFamily="34" charset="0"/>
              </a:rPr>
              <a:t>Architecture</a:t>
            </a:r>
            <a:r>
              <a:rPr lang="en-US" sz="2800" b="1" dirty="0">
                <a:solidFill>
                  <a:schemeClr val="tx2"/>
                </a:solidFill>
                <a:latin typeface="Segoe UI" panose="020B0502040204020203" pitchFamily="34" charset="0"/>
                <a:ea typeface="+mj-ea"/>
                <a:cs typeface="Segoe UI" panose="020B0502040204020203" pitchFamily="34" charset="0"/>
              </a:rPr>
              <a:t> </a:t>
            </a:r>
            <a:r>
              <a:rPr lang="en-US" sz="2800" b="1" dirty="0">
                <a:latin typeface="Segoe UI" panose="020B0502040204020203" pitchFamily="34" charset="0"/>
                <a:cs typeface="Segoe UI" panose="020B0502040204020203" pitchFamily="34" charset="0"/>
              </a:rPr>
              <a:t>Overview</a:t>
            </a:r>
            <a:endParaRPr lang="en-US" sz="2800" b="1" dirty="0">
              <a:solidFill>
                <a:schemeClr val="tx2"/>
              </a:solidFill>
              <a:latin typeface="Segoe UI" panose="020B0502040204020203" pitchFamily="34" charset="0"/>
              <a:ea typeface="+mj-ea"/>
              <a:cs typeface="Segoe UI" panose="020B0502040204020203" pitchFamily="34" charset="0"/>
            </a:endParaRPr>
          </a:p>
        </p:txBody>
      </p:sp>
      <p:pic>
        <p:nvPicPr>
          <p:cNvPr id="135" name="Picture 134"/>
          <p:cNvPicPr>
            <a:picLocks noChangeAspect="1"/>
          </p:cNvPicPr>
          <p:nvPr/>
        </p:nvPicPr>
        <p:blipFill>
          <a:blip r:embed="rId5"/>
          <a:stretch>
            <a:fillRect/>
          </a:stretch>
        </p:blipFill>
        <p:spPr>
          <a:xfrm>
            <a:off x="7279033" y="848957"/>
            <a:ext cx="405847" cy="405847"/>
          </a:xfrm>
          <a:prstGeom prst="rect">
            <a:avLst/>
          </a:prstGeom>
        </p:spPr>
      </p:pic>
      <p:sp>
        <p:nvSpPr>
          <p:cNvPr id="136" name="TextBox 135"/>
          <p:cNvSpPr txBox="1"/>
          <p:nvPr/>
        </p:nvSpPr>
        <p:spPr>
          <a:xfrm>
            <a:off x="6897432" y="614949"/>
            <a:ext cx="1108420" cy="261610"/>
          </a:xfrm>
          <a:prstGeom prst="rect">
            <a:avLst/>
          </a:prstGeom>
          <a:noFill/>
        </p:spPr>
        <p:txBody>
          <a:bodyPr wrap="square" rtlCol="0">
            <a:spAutoFit/>
          </a:bodyPr>
          <a:lstStyle/>
          <a:p>
            <a:pPr algn="ctr"/>
            <a:r>
              <a:rPr lang="en-US" sz="1100" dirty="0">
                <a:solidFill>
                  <a:schemeClr val="accent1"/>
                </a:solidFill>
              </a:rPr>
              <a:t>Tester</a:t>
            </a:r>
          </a:p>
        </p:txBody>
      </p:sp>
      <p:pic>
        <p:nvPicPr>
          <p:cNvPr id="137" name="Picture 136"/>
          <p:cNvPicPr>
            <a:picLocks noChangeAspect="1"/>
          </p:cNvPicPr>
          <p:nvPr/>
        </p:nvPicPr>
        <p:blipFill>
          <a:blip r:embed="rId6"/>
          <a:stretch>
            <a:fillRect/>
          </a:stretch>
        </p:blipFill>
        <p:spPr>
          <a:xfrm>
            <a:off x="8403270" y="856317"/>
            <a:ext cx="480757" cy="404848"/>
          </a:xfrm>
          <a:prstGeom prst="rect">
            <a:avLst/>
          </a:prstGeom>
        </p:spPr>
      </p:pic>
      <p:sp>
        <p:nvSpPr>
          <p:cNvPr id="138" name="TextBox 137"/>
          <p:cNvSpPr txBox="1"/>
          <p:nvPr/>
        </p:nvSpPr>
        <p:spPr>
          <a:xfrm>
            <a:off x="8059482" y="611009"/>
            <a:ext cx="1108420" cy="261610"/>
          </a:xfrm>
          <a:prstGeom prst="rect">
            <a:avLst/>
          </a:prstGeom>
          <a:noFill/>
        </p:spPr>
        <p:txBody>
          <a:bodyPr wrap="square" rtlCol="0">
            <a:spAutoFit/>
          </a:bodyPr>
          <a:lstStyle/>
          <a:p>
            <a:pPr algn="ctr"/>
            <a:r>
              <a:rPr lang="en-US" sz="1100" dirty="0">
                <a:solidFill>
                  <a:schemeClr val="accent1"/>
                </a:solidFill>
              </a:rPr>
              <a:t>DevOps</a:t>
            </a:r>
          </a:p>
        </p:txBody>
      </p:sp>
      <p:pic>
        <p:nvPicPr>
          <p:cNvPr id="139" name="Picture 138"/>
          <p:cNvPicPr>
            <a:picLocks noChangeAspect="1"/>
          </p:cNvPicPr>
          <p:nvPr/>
        </p:nvPicPr>
        <p:blipFill>
          <a:blip r:embed="rId7"/>
          <a:stretch>
            <a:fillRect/>
          </a:stretch>
        </p:blipFill>
        <p:spPr>
          <a:xfrm>
            <a:off x="9630651" y="842516"/>
            <a:ext cx="504895" cy="457264"/>
          </a:xfrm>
          <a:prstGeom prst="rect">
            <a:avLst/>
          </a:prstGeom>
        </p:spPr>
      </p:pic>
      <p:sp>
        <p:nvSpPr>
          <p:cNvPr id="140" name="TextBox 139"/>
          <p:cNvSpPr txBox="1"/>
          <p:nvPr/>
        </p:nvSpPr>
        <p:spPr>
          <a:xfrm>
            <a:off x="9304219" y="605277"/>
            <a:ext cx="1108420" cy="261610"/>
          </a:xfrm>
          <a:prstGeom prst="rect">
            <a:avLst/>
          </a:prstGeom>
          <a:noFill/>
        </p:spPr>
        <p:txBody>
          <a:bodyPr wrap="square" rtlCol="0">
            <a:spAutoFit/>
          </a:bodyPr>
          <a:lstStyle/>
          <a:p>
            <a:pPr algn="ctr"/>
            <a:r>
              <a:rPr lang="en-US" sz="1100" dirty="0">
                <a:solidFill>
                  <a:schemeClr val="accent1"/>
                </a:solidFill>
              </a:rPr>
              <a:t>Developers</a:t>
            </a:r>
          </a:p>
        </p:txBody>
      </p:sp>
      <p:sp>
        <p:nvSpPr>
          <p:cNvPr id="141" name="Rounded Rectangle 6"/>
          <p:cNvSpPr/>
          <p:nvPr/>
        </p:nvSpPr>
        <p:spPr>
          <a:xfrm>
            <a:off x="1138333" y="4460025"/>
            <a:ext cx="9685175" cy="1672885"/>
          </a:xfrm>
          <a:prstGeom prst="roundRect">
            <a:avLst>
              <a:gd name="adj" fmla="val 52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tlCol="0" anchor="t">
            <a:noAutofit/>
          </a:bodyPr>
          <a:lstStyle/>
          <a:p>
            <a:pPr algn="ctr"/>
            <a:r>
              <a:rPr lang="en-GB" sz="2000" b="1" dirty="0">
                <a:solidFill>
                  <a:schemeClr val="accent1"/>
                </a:solidFill>
              </a:rPr>
              <a:t>Reference Data</a:t>
            </a:r>
            <a:endParaRPr lang="en-US" sz="2000" b="1" dirty="0" err="1">
              <a:solidFill>
                <a:schemeClr val="accent1"/>
              </a:solidFill>
            </a:endParaRPr>
          </a:p>
        </p:txBody>
      </p:sp>
      <p:sp>
        <p:nvSpPr>
          <p:cNvPr id="142" name="Arrow: Up-Down 141"/>
          <p:cNvSpPr/>
          <p:nvPr/>
        </p:nvSpPr>
        <p:spPr>
          <a:xfrm>
            <a:off x="1616317" y="4140002"/>
            <a:ext cx="246437" cy="320746"/>
          </a:xfrm>
          <a:prstGeom prst="upDown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Arrow: Up-Down 142"/>
          <p:cNvSpPr/>
          <p:nvPr/>
        </p:nvSpPr>
        <p:spPr>
          <a:xfrm>
            <a:off x="6375042" y="4148492"/>
            <a:ext cx="246437" cy="309239"/>
          </a:xfrm>
          <a:prstGeom prst="upDown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Arrow: Up-Down 143"/>
          <p:cNvSpPr/>
          <p:nvPr/>
        </p:nvSpPr>
        <p:spPr>
          <a:xfrm>
            <a:off x="7483558" y="4140002"/>
            <a:ext cx="246437" cy="320745"/>
          </a:xfrm>
          <a:prstGeom prst="upDown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Arrow: Up-Down 144"/>
          <p:cNvSpPr/>
          <p:nvPr/>
        </p:nvSpPr>
        <p:spPr>
          <a:xfrm>
            <a:off x="5284488" y="4148492"/>
            <a:ext cx="246437" cy="312392"/>
          </a:xfrm>
          <a:prstGeom prst="upDown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Arrow: Up-Down 145"/>
          <p:cNvSpPr/>
          <p:nvPr/>
        </p:nvSpPr>
        <p:spPr>
          <a:xfrm>
            <a:off x="3723241" y="4140002"/>
            <a:ext cx="246437" cy="329440"/>
          </a:xfrm>
          <a:prstGeom prst="upDown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Up-Down 146"/>
          <p:cNvSpPr/>
          <p:nvPr/>
        </p:nvSpPr>
        <p:spPr>
          <a:xfrm>
            <a:off x="2614821" y="4140002"/>
            <a:ext cx="246437" cy="312256"/>
          </a:xfrm>
          <a:prstGeom prst="upDown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Up-Down 147"/>
          <p:cNvSpPr/>
          <p:nvPr/>
        </p:nvSpPr>
        <p:spPr>
          <a:xfrm>
            <a:off x="8859441" y="3796923"/>
            <a:ext cx="246437" cy="672519"/>
          </a:xfrm>
          <a:prstGeom prst="upDown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Up-Down 148"/>
          <p:cNvSpPr/>
          <p:nvPr/>
        </p:nvSpPr>
        <p:spPr>
          <a:xfrm>
            <a:off x="10154241" y="3786929"/>
            <a:ext cx="246437" cy="672519"/>
          </a:xfrm>
          <a:prstGeom prst="upDown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Magnetic Disk 149"/>
          <p:cNvSpPr/>
          <p:nvPr/>
        </p:nvSpPr>
        <p:spPr>
          <a:xfrm>
            <a:off x="1475117" y="4763599"/>
            <a:ext cx="3942272" cy="1162743"/>
          </a:xfrm>
          <a:prstGeom prst="flowChartMagneticDisk">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2613788" y="4735504"/>
            <a:ext cx="1621277" cy="276999"/>
          </a:xfrm>
          <a:prstGeom prst="rect">
            <a:avLst/>
          </a:prstGeom>
          <a:noFill/>
        </p:spPr>
        <p:txBody>
          <a:bodyPr wrap="square" rtlCol="0">
            <a:spAutoFit/>
          </a:bodyPr>
          <a:lstStyle/>
          <a:p>
            <a:pPr algn="ctr"/>
            <a:r>
              <a:rPr lang="en-US" sz="1200" b="1" dirty="0">
                <a:solidFill>
                  <a:schemeClr val="accent1"/>
                </a:solidFill>
              </a:rPr>
              <a:t>Catalog</a:t>
            </a:r>
            <a:endParaRPr lang="en-US" sz="1050" b="1" dirty="0">
              <a:solidFill>
                <a:schemeClr val="accent1"/>
              </a:solidFill>
            </a:endParaRPr>
          </a:p>
        </p:txBody>
      </p:sp>
      <p:sp>
        <p:nvSpPr>
          <p:cNvPr id="152" name="Rectangle: Rounded Corners 151"/>
          <p:cNvSpPr/>
          <p:nvPr/>
        </p:nvSpPr>
        <p:spPr>
          <a:xfrm>
            <a:off x="1610920" y="5176917"/>
            <a:ext cx="998504" cy="577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Resource Model</a:t>
            </a:r>
          </a:p>
        </p:txBody>
      </p:sp>
      <p:sp>
        <p:nvSpPr>
          <p:cNvPr id="153" name="Rectangle: Rounded Corners 152"/>
          <p:cNvSpPr/>
          <p:nvPr/>
        </p:nvSpPr>
        <p:spPr>
          <a:xfrm>
            <a:off x="2946208" y="5303925"/>
            <a:ext cx="998504" cy="577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a:t>
            </a:r>
            <a:r>
              <a:rPr lang="en-US" dirty="0"/>
              <a:t> </a:t>
            </a:r>
            <a:r>
              <a:rPr lang="en-US" sz="1200" dirty="0"/>
              <a:t>Model</a:t>
            </a:r>
          </a:p>
        </p:txBody>
      </p:sp>
      <p:sp>
        <p:nvSpPr>
          <p:cNvPr id="154" name="Rectangle: Rounded Corners 153"/>
          <p:cNvSpPr/>
          <p:nvPr/>
        </p:nvSpPr>
        <p:spPr>
          <a:xfrm>
            <a:off x="4318975" y="5176917"/>
            <a:ext cx="998504" cy="577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Product Model</a:t>
            </a:r>
          </a:p>
        </p:txBody>
      </p:sp>
      <p:sp>
        <p:nvSpPr>
          <p:cNvPr id="155" name="Rectangle: Rounded Corners 154"/>
          <p:cNvSpPr/>
          <p:nvPr/>
        </p:nvSpPr>
        <p:spPr>
          <a:xfrm>
            <a:off x="5868469" y="4828532"/>
            <a:ext cx="4684143" cy="9837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Rounded Corners 155"/>
          <p:cNvSpPr/>
          <p:nvPr/>
        </p:nvSpPr>
        <p:spPr>
          <a:xfrm>
            <a:off x="6008174" y="5140775"/>
            <a:ext cx="998504" cy="577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Product Model</a:t>
            </a:r>
          </a:p>
        </p:txBody>
      </p:sp>
      <p:sp>
        <p:nvSpPr>
          <p:cNvPr id="157" name="Rectangle: Rounded Corners 156"/>
          <p:cNvSpPr/>
          <p:nvPr/>
        </p:nvSpPr>
        <p:spPr>
          <a:xfrm>
            <a:off x="7159784" y="5128499"/>
            <a:ext cx="998504" cy="577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Product Model</a:t>
            </a:r>
          </a:p>
        </p:txBody>
      </p:sp>
      <p:sp>
        <p:nvSpPr>
          <p:cNvPr id="158" name="Rectangle: Rounded Corners 157"/>
          <p:cNvSpPr/>
          <p:nvPr/>
        </p:nvSpPr>
        <p:spPr>
          <a:xfrm>
            <a:off x="8318890" y="5123136"/>
            <a:ext cx="998504" cy="577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Product Model</a:t>
            </a:r>
          </a:p>
        </p:txBody>
      </p:sp>
      <p:sp>
        <p:nvSpPr>
          <p:cNvPr id="159" name="Rectangle: Rounded Corners 158"/>
          <p:cNvSpPr/>
          <p:nvPr/>
        </p:nvSpPr>
        <p:spPr>
          <a:xfrm>
            <a:off x="9477996" y="5083246"/>
            <a:ext cx="998504" cy="577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Product Model</a:t>
            </a:r>
          </a:p>
        </p:txBody>
      </p:sp>
      <p:sp>
        <p:nvSpPr>
          <p:cNvPr id="160" name="TextBox 159"/>
          <p:cNvSpPr txBox="1"/>
          <p:nvPr/>
        </p:nvSpPr>
        <p:spPr>
          <a:xfrm>
            <a:off x="7315204" y="4801613"/>
            <a:ext cx="1790674" cy="276999"/>
          </a:xfrm>
          <a:prstGeom prst="rect">
            <a:avLst/>
          </a:prstGeom>
          <a:noFill/>
        </p:spPr>
        <p:txBody>
          <a:bodyPr wrap="square" rtlCol="0">
            <a:spAutoFit/>
          </a:bodyPr>
          <a:lstStyle/>
          <a:p>
            <a:pPr algn="ctr"/>
            <a:r>
              <a:rPr lang="en-US" sz="1200" b="1" dirty="0">
                <a:solidFill>
                  <a:schemeClr val="accent1"/>
                </a:solidFill>
              </a:rPr>
              <a:t>Repositories</a:t>
            </a:r>
            <a:endParaRPr lang="en-US" sz="1050" b="1" dirty="0">
              <a:solidFill>
                <a:schemeClr val="accent1"/>
              </a:solidFill>
            </a:endParaRPr>
          </a:p>
        </p:txBody>
      </p:sp>
      <p:sp>
        <p:nvSpPr>
          <p:cNvPr id="161" name="TextBox 160"/>
          <p:cNvSpPr txBox="1"/>
          <p:nvPr/>
        </p:nvSpPr>
        <p:spPr>
          <a:xfrm>
            <a:off x="1239247" y="3568539"/>
            <a:ext cx="6766237"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Design Studio</a:t>
            </a:r>
          </a:p>
        </p:txBody>
      </p:sp>
    </p:spTree>
    <p:extLst>
      <p:ext uri="{BB962C8B-B14F-4D97-AF65-F5344CB8AC3E}">
        <p14:creationId xmlns:p14="http://schemas.microsoft.com/office/powerpoint/2010/main" val="103580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B84B94-05C7-FD10-AA3D-CB21754EDC7A}"/>
              </a:ext>
            </a:extLst>
          </p:cNvPr>
          <p:cNvSpPr/>
          <p:nvPr/>
        </p:nvSpPr>
        <p:spPr>
          <a:xfrm>
            <a:off x="838200" y="3810000"/>
            <a:ext cx="10439400" cy="21812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15D811D6-B23A-BC70-CB77-E7CD4B5C244E}"/>
              </a:ext>
            </a:extLst>
          </p:cNvPr>
          <p:cNvSpPr/>
          <p:nvPr/>
        </p:nvSpPr>
        <p:spPr>
          <a:xfrm>
            <a:off x="6253162" y="4291012"/>
            <a:ext cx="4714875" cy="1562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E5F7A-FB8F-E852-7D94-444CF24A8D36}"/>
              </a:ext>
            </a:extLst>
          </p:cNvPr>
          <p:cNvSpPr>
            <a:spLocks noGrp="1"/>
          </p:cNvSpPr>
          <p:nvPr>
            <p:ph type="title"/>
          </p:nvPr>
        </p:nvSpPr>
        <p:spPr/>
        <p:txBody>
          <a:bodyPr/>
          <a:lstStyle/>
          <a:p>
            <a:r>
              <a:rPr lang="en-US" dirty="0"/>
              <a:t>Network Monitor</a:t>
            </a:r>
          </a:p>
        </p:txBody>
      </p:sp>
      <p:sp>
        <p:nvSpPr>
          <p:cNvPr id="3" name="Date Placeholder 2">
            <a:extLst>
              <a:ext uri="{FF2B5EF4-FFF2-40B4-BE49-F238E27FC236}">
                <a16:creationId xmlns:a16="http://schemas.microsoft.com/office/drawing/2014/main" id="{FC6A4683-459B-4ACA-E322-050737880FA8}"/>
              </a:ext>
            </a:extLst>
          </p:cNvPr>
          <p:cNvSpPr>
            <a:spLocks noGrp="1"/>
          </p:cNvSpPr>
          <p:nvPr>
            <p:ph type="dt" sz="half" idx="10"/>
          </p:nvPr>
        </p:nvSpPr>
        <p:spPr/>
        <p:txBody>
          <a:bodyPr/>
          <a:lstStyle/>
          <a:p>
            <a:fld id="{4AEC6A64-582D-490F-A25D-1BB4662166B8}" type="datetime1">
              <a:rPr lang="he-IL" smtClean="0"/>
              <a:t>י"א/אלול/תשפ"ג</a:t>
            </a:fld>
            <a:endParaRPr lang="he-IL"/>
          </a:p>
        </p:txBody>
      </p:sp>
      <p:sp>
        <p:nvSpPr>
          <p:cNvPr id="4" name="Footer Placeholder 3">
            <a:extLst>
              <a:ext uri="{FF2B5EF4-FFF2-40B4-BE49-F238E27FC236}">
                <a16:creationId xmlns:a16="http://schemas.microsoft.com/office/drawing/2014/main" id="{A2CDA863-A9F1-A5F0-616B-58218B6752F2}"/>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4F49DDD1-A390-9C75-E9BB-4F423194B444}"/>
              </a:ext>
            </a:extLst>
          </p:cNvPr>
          <p:cNvSpPr>
            <a:spLocks noGrp="1"/>
          </p:cNvSpPr>
          <p:nvPr>
            <p:ph type="sldNum" sz="quarter" idx="12"/>
          </p:nvPr>
        </p:nvSpPr>
        <p:spPr/>
        <p:txBody>
          <a:bodyPr/>
          <a:lstStyle/>
          <a:p>
            <a:fld id="{223E88A8-A82C-48A2-8884-8E83346CA69B}" type="slidenum">
              <a:rPr lang="he-IL" smtClean="0"/>
              <a:t>12</a:t>
            </a:fld>
            <a:endParaRPr lang="he-IL"/>
          </a:p>
        </p:txBody>
      </p:sp>
      <p:sp>
        <p:nvSpPr>
          <p:cNvPr id="7" name="Rectangle 6">
            <a:extLst>
              <a:ext uri="{FF2B5EF4-FFF2-40B4-BE49-F238E27FC236}">
                <a16:creationId xmlns:a16="http://schemas.microsoft.com/office/drawing/2014/main" id="{1782FEAC-0417-D0A1-B9AB-9CB35C245585}"/>
              </a:ext>
            </a:extLst>
          </p:cNvPr>
          <p:cNvSpPr/>
          <p:nvPr/>
        </p:nvSpPr>
        <p:spPr>
          <a:xfrm>
            <a:off x="6615112" y="4676775"/>
            <a:ext cx="1504950" cy="495300"/>
          </a:xfrm>
          <a:prstGeom prst="rect">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Alarm: undesired</a:t>
            </a:r>
          </a:p>
        </p:txBody>
      </p:sp>
      <p:sp>
        <p:nvSpPr>
          <p:cNvPr id="9" name="TextBox 8">
            <a:extLst>
              <a:ext uri="{FF2B5EF4-FFF2-40B4-BE49-F238E27FC236}">
                <a16:creationId xmlns:a16="http://schemas.microsoft.com/office/drawing/2014/main" id="{94D0A607-3C46-D05F-893B-518053AFAD89}"/>
              </a:ext>
            </a:extLst>
          </p:cNvPr>
          <p:cNvSpPr txBox="1"/>
          <p:nvPr/>
        </p:nvSpPr>
        <p:spPr>
          <a:xfrm flipH="1">
            <a:off x="8610599" y="4987409"/>
            <a:ext cx="1668781" cy="369332"/>
          </a:xfrm>
          <a:prstGeom prst="rect">
            <a:avLst/>
          </a:prstGeom>
          <a:noFill/>
        </p:spPr>
        <p:txBody>
          <a:bodyPr wrap="square" rtlCol="0">
            <a:spAutoFit/>
          </a:bodyPr>
          <a:lstStyle/>
          <a:p>
            <a:r>
              <a:rPr lang="en-US" dirty="0">
                <a:solidFill>
                  <a:schemeClr val="bg1"/>
                </a:solidFill>
              </a:rPr>
              <a:t>Events</a:t>
            </a:r>
          </a:p>
        </p:txBody>
      </p:sp>
      <p:sp>
        <p:nvSpPr>
          <p:cNvPr id="11" name="TextBox 10">
            <a:extLst>
              <a:ext uri="{FF2B5EF4-FFF2-40B4-BE49-F238E27FC236}">
                <a16:creationId xmlns:a16="http://schemas.microsoft.com/office/drawing/2014/main" id="{BF44318F-B783-DA3F-46ED-B4BE497CDA7B}"/>
              </a:ext>
            </a:extLst>
          </p:cNvPr>
          <p:cNvSpPr txBox="1"/>
          <p:nvPr/>
        </p:nvSpPr>
        <p:spPr>
          <a:xfrm>
            <a:off x="3662362" y="3887827"/>
            <a:ext cx="3705225" cy="369332"/>
          </a:xfrm>
          <a:prstGeom prst="rect">
            <a:avLst/>
          </a:prstGeom>
          <a:noFill/>
        </p:spPr>
        <p:txBody>
          <a:bodyPr wrap="square" rtlCol="0">
            <a:spAutoFit/>
          </a:bodyPr>
          <a:lstStyle/>
          <a:p>
            <a:r>
              <a:rPr lang="en-US" dirty="0"/>
              <a:t>System Under test</a:t>
            </a:r>
          </a:p>
        </p:txBody>
      </p:sp>
      <p:sp>
        <p:nvSpPr>
          <p:cNvPr id="13" name="Thought Bubble: Cloud 12">
            <a:extLst>
              <a:ext uri="{FF2B5EF4-FFF2-40B4-BE49-F238E27FC236}">
                <a16:creationId xmlns:a16="http://schemas.microsoft.com/office/drawing/2014/main" id="{619B125E-6304-5E2B-AE76-7C210C3A78A4}"/>
              </a:ext>
            </a:extLst>
          </p:cNvPr>
          <p:cNvSpPr/>
          <p:nvPr/>
        </p:nvSpPr>
        <p:spPr>
          <a:xfrm>
            <a:off x="1885950" y="4762500"/>
            <a:ext cx="4210050" cy="1019175"/>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15" name="Callout: Left-Right Arrow 14">
            <a:extLst>
              <a:ext uri="{FF2B5EF4-FFF2-40B4-BE49-F238E27FC236}">
                <a16:creationId xmlns:a16="http://schemas.microsoft.com/office/drawing/2014/main" id="{9EB80899-4F14-F962-1B7D-DF97E5AD2FAE}"/>
              </a:ext>
            </a:extLst>
          </p:cNvPr>
          <p:cNvSpPr/>
          <p:nvPr/>
        </p:nvSpPr>
        <p:spPr>
          <a:xfrm rot="5400000">
            <a:off x="5710239" y="2471739"/>
            <a:ext cx="1452560" cy="1223962"/>
          </a:xfrm>
          <a:prstGeom prst="leftRigh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DC8EDAB-6D2A-6D48-6872-10080E1D8ADD}"/>
              </a:ext>
            </a:extLst>
          </p:cNvPr>
          <p:cNvSpPr txBox="1"/>
          <p:nvPr/>
        </p:nvSpPr>
        <p:spPr>
          <a:xfrm>
            <a:off x="5412581" y="2935327"/>
            <a:ext cx="2047875" cy="369332"/>
          </a:xfrm>
          <a:prstGeom prst="rect">
            <a:avLst/>
          </a:prstGeom>
          <a:noFill/>
        </p:spPr>
        <p:txBody>
          <a:bodyPr wrap="square" rtlCol="0">
            <a:spAutoFit/>
          </a:bodyPr>
          <a:lstStyle/>
          <a:p>
            <a:pPr algn="ctr"/>
            <a:r>
              <a:rPr lang="en-US" dirty="0"/>
              <a:t>Monitor</a:t>
            </a:r>
          </a:p>
        </p:txBody>
      </p:sp>
      <p:sp>
        <p:nvSpPr>
          <p:cNvPr id="17" name="Rectangle: Rounded Corners 16">
            <a:extLst>
              <a:ext uri="{FF2B5EF4-FFF2-40B4-BE49-F238E27FC236}">
                <a16:creationId xmlns:a16="http://schemas.microsoft.com/office/drawing/2014/main" id="{22A7030F-E41F-9416-0B67-3FF9087E267F}"/>
              </a:ext>
            </a:extLst>
          </p:cNvPr>
          <p:cNvSpPr/>
          <p:nvPr/>
        </p:nvSpPr>
        <p:spPr>
          <a:xfrm>
            <a:off x="3819524" y="1840136"/>
            <a:ext cx="5591175" cy="51546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Collecting, Tracing, Validating, monitoring, Correcting</a:t>
            </a:r>
          </a:p>
        </p:txBody>
      </p:sp>
      <p:sp>
        <p:nvSpPr>
          <p:cNvPr id="18" name="Arrow: Right 17">
            <a:extLst>
              <a:ext uri="{FF2B5EF4-FFF2-40B4-BE49-F238E27FC236}">
                <a16:creationId xmlns:a16="http://schemas.microsoft.com/office/drawing/2014/main" id="{F668D71E-9D1A-8182-AF73-306BCBAF2637}"/>
              </a:ext>
            </a:extLst>
          </p:cNvPr>
          <p:cNvSpPr/>
          <p:nvPr/>
        </p:nvSpPr>
        <p:spPr>
          <a:xfrm>
            <a:off x="5632847" y="5341382"/>
            <a:ext cx="1083469" cy="4249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Up 18">
            <a:extLst>
              <a:ext uri="{FF2B5EF4-FFF2-40B4-BE49-F238E27FC236}">
                <a16:creationId xmlns:a16="http://schemas.microsoft.com/office/drawing/2014/main" id="{BEFC803F-C48E-DF40-10D9-E41C98D1BC27}"/>
              </a:ext>
            </a:extLst>
          </p:cNvPr>
          <p:cNvSpPr/>
          <p:nvPr/>
        </p:nvSpPr>
        <p:spPr>
          <a:xfrm>
            <a:off x="7877175" y="2505045"/>
            <a:ext cx="581025" cy="156744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6353394-4FEF-6A21-4BDE-DAE956A2C960}"/>
              </a:ext>
            </a:extLst>
          </p:cNvPr>
          <p:cNvSpPr txBox="1"/>
          <p:nvPr/>
        </p:nvSpPr>
        <p:spPr>
          <a:xfrm>
            <a:off x="8267701" y="3163669"/>
            <a:ext cx="1571625" cy="646331"/>
          </a:xfrm>
          <a:prstGeom prst="rect">
            <a:avLst/>
          </a:prstGeom>
          <a:noFill/>
        </p:spPr>
        <p:txBody>
          <a:bodyPr wrap="square" rtlCol="0">
            <a:spAutoFit/>
          </a:bodyPr>
          <a:lstStyle/>
          <a:p>
            <a:r>
              <a:rPr lang="en-US" dirty="0"/>
              <a:t>Stream of Info</a:t>
            </a:r>
          </a:p>
          <a:p>
            <a:endParaRPr lang="en-US" dirty="0"/>
          </a:p>
        </p:txBody>
      </p:sp>
      <p:sp>
        <p:nvSpPr>
          <p:cNvPr id="21" name="Oval 20">
            <a:extLst>
              <a:ext uri="{FF2B5EF4-FFF2-40B4-BE49-F238E27FC236}">
                <a16:creationId xmlns:a16="http://schemas.microsoft.com/office/drawing/2014/main" id="{E08BA0F2-0883-2DA3-5C76-E3BDD0EE2104}"/>
              </a:ext>
            </a:extLst>
          </p:cNvPr>
          <p:cNvSpPr/>
          <p:nvPr/>
        </p:nvSpPr>
        <p:spPr>
          <a:xfrm>
            <a:off x="10677525" y="1933575"/>
            <a:ext cx="581025" cy="4177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1</a:t>
            </a:r>
          </a:p>
        </p:txBody>
      </p:sp>
      <p:sp>
        <p:nvSpPr>
          <p:cNvPr id="22" name="Oval 21">
            <a:extLst>
              <a:ext uri="{FF2B5EF4-FFF2-40B4-BE49-F238E27FC236}">
                <a16:creationId xmlns:a16="http://schemas.microsoft.com/office/drawing/2014/main" id="{4BF5FD7A-D3F9-A8E8-86F0-E8BF093CD2CB}"/>
              </a:ext>
            </a:extLst>
          </p:cNvPr>
          <p:cNvSpPr/>
          <p:nvPr/>
        </p:nvSpPr>
        <p:spPr>
          <a:xfrm>
            <a:off x="10968037" y="2260491"/>
            <a:ext cx="581025" cy="4177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1.2</a:t>
            </a:r>
          </a:p>
        </p:txBody>
      </p:sp>
      <p:sp>
        <p:nvSpPr>
          <p:cNvPr id="23" name="Oval 22">
            <a:extLst>
              <a:ext uri="{FF2B5EF4-FFF2-40B4-BE49-F238E27FC236}">
                <a16:creationId xmlns:a16="http://schemas.microsoft.com/office/drawing/2014/main" id="{281B07E7-9E63-F0B0-A7F2-0B38D29EB2D1}"/>
              </a:ext>
            </a:extLst>
          </p:cNvPr>
          <p:cNvSpPr/>
          <p:nvPr/>
        </p:nvSpPr>
        <p:spPr>
          <a:xfrm>
            <a:off x="10434637" y="2298700"/>
            <a:ext cx="581025" cy="4177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1.1</a:t>
            </a:r>
          </a:p>
        </p:txBody>
      </p:sp>
      <p:sp>
        <p:nvSpPr>
          <p:cNvPr id="24" name="Oval 23">
            <a:extLst>
              <a:ext uri="{FF2B5EF4-FFF2-40B4-BE49-F238E27FC236}">
                <a16:creationId xmlns:a16="http://schemas.microsoft.com/office/drawing/2014/main" id="{6BE06AE5-5A7B-3C76-0019-0C8C35CEEC83}"/>
              </a:ext>
            </a:extLst>
          </p:cNvPr>
          <p:cNvSpPr/>
          <p:nvPr/>
        </p:nvSpPr>
        <p:spPr>
          <a:xfrm>
            <a:off x="10191749" y="2679700"/>
            <a:ext cx="581025" cy="4177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1.1.1</a:t>
            </a:r>
          </a:p>
        </p:txBody>
      </p:sp>
    </p:spTree>
    <p:extLst>
      <p:ext uri="{BB962C8B-B14F-4D97-AF65-F5344CB8AC3E}">
        <p14:creationId xmlns:p14="http://schemas.microsoft.com/office/powerpoint/2010/main" val="368609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B5355-3811-F435-B7FD-6D4E7EF410D4}"/>
              </a:ext>
            </a:extLst>
          </p:cNvPr>
          <p:cNvSpPr>
            <a:spLocks noGrp="1"/>
          </p:cNvSpPr>
          <p:nvPr>
            <p:ph type="title"/>
          </p:nvPr>
        </p:nvSpPr>
        <p:spPr>
          <a:xfrm>
            <a:off x="838200" y="365125"/>
            <a:ext cx="10515600" cy="530225"/>
          </a:xfrm>
        </p:spPr>
        <p:txBody>
          <a:bodyPr>
            <a:normAutofit/>
          </a:bodyPr>
          <a:lstStyle/>
          <a:p>
            <a:r>
              <a:rPr lang="en-US" sz="2400" dirty="0"/>
              <a:t>VNF SDK – Ecosystem for Design, Validate and test the VNFs onboarded</a:t>
            </a:r>
          </a:p>
        </p:txBody>
      </p:sp>
      <p:sp>
        <p:nvSpPr>
          <p:cNvPr id="3" name="Date Placeholder 2">
            <a:extLst>
              <a:ext uri="{FF2B5EF4-FFF2-40B4-BE49-F238E27FC236}">
                <a16:creationId xmlns:a16="http://schemas.microsoft.com/office/drawing/2014/main" id="{16893901-BE23-A9B8-F536-86CD990D28DA}"/>
              </a:ext>
            </a:extLst>
          </p:cNvPr>
          <p:cNvSpPr>
            <a:spLocks noGrp="1"/>
          </p:cNvSpPr>
          <p:nvPr>
            <p:ph type="dt" sz="half" idx="10"/>
          </p:nvPr>
        </p:nvSpPr>
        <p:spPr/>
        <p:txBody>
          <a:bodyPr/>
          <a:lstStyle/>
          <a:p>
            <a:fld id="{EE4CF10F-862B-4A76-9EE7-CC64F565300A}" type="datetime1">
              <a:rPr lang="he-IL" smtClean="0"/>
              <a:t>י"א/אלול/תשפ"ג</a:t>
            </a:fld>
            <a:endParaRPr lang="he-IL" dirty="0"/>
          </a:p>
        </p:txBody>
      </p:sp>
      <p:sp>
        <p:nvSpPr>
          <p:cNvPr id="4" name="Footer Placeholder 3">
            <a:extLst>
              <a:ext uri="{FF2B5EF4-FFF2-40B4-BE49-F238E27FC236}">
                <a16:creationId xmlns:a16="http://schemas.microsoft.com/office/drawing/2014/main" id="{8911F774-4FC0-4200-DE13-57E883A9FFEB}"/>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DC4EECC5-8F9F-9A7A-36EF-1468F71AD7C1}"/>
              </a:ext>
            </a:extLst>
          </p:cNvPr>
          <p:cNvSpPr>
            <a:spLocks noGrp="1"/>
          </p:cNvSpPr>
          <p:nvPr>
            <p:ph type="sldNum" sz="quarter" idx="12"/>
          </p:nvPr>
        </p:nvSpPr>
        <p:spPr/>
        <p:txBody>
          <a:bodyPr/>
          <a:lstStyle/>
          <a:p>
            <a:fld id="{223E88A8-A82C-48A2-8884-8E83346CA69B}" type="slidenum">
              <a:rPr lang="he-IL" smtClean="0"/>
              <a:t>13</a:t>
            </a:fld>
            <a:endParaRPr lang="he-IL"/>
          </a:p>
        </p:txBody>
      </p:sp>
      <p:sp>
        <p:nvSpPr>
          <p:cNvPr id="7" name="TextBox 6">
            <a:extLst>
              <a:ext uri="{FF2B5EF4-FFF2-40B4-BE49-F238E27FC236}">
                <a16:creationId xmlns:a16="http://schemas.microsoft.com/office/drawing/2014/main" id="{1A65F65B-4234-60BA-92E9-0EA6FD8909AB}"/>
              </a:ext>
            </a:extLst>
          </p:cNvPr>
          <p:cNvSpPr txBox="1"/>
          <p:nvPr/>
        </p:nvSpPr>
        <p:spPr>
          <a:xfrm>
            <a:off x="280986" y="806450"/>
            <a:ext cx="5918836" cy="5355312"/>
          </a:xfrm>
          <a:prstGeom prst="rect">
            <a:avLst/>
          </a:prstGeom>
          <a:noFill/>
        </p:spPr>
        <p:txBody>
          <a:bodyPr wrap="square" rtlCol="0">
            <a:spAutoFit/>
          </a:bodyPr>
          <a:lstStyle/>
          <a:p>
            <a:r>
              <a:rPr lang="en-US" b="1" dirty="0"/>
              <a:t>VNFSDK functionality</a:t>
            </a:r>
          </a:p>
          <a:p>
            <a:endParaRPr lang="en-US" b="1" dirty="0"/>
          </a:p>
          <a:p>
            <a:r>
              <a:rPr lang="en-US" b="1" dirty="0"/>
              <a:t>Dev : </a:t>
            </a:r>
          </a:p>
          <a:p>
            <a:pPr lvl="1"/>
            <a:r>
              <a:rPr lang="en-US" b="1" dirty="0"/>
              <a:t>Dev, test, validate</a:t>
            </a:r>
          </a:p>
          <a:p>
            <a:pPr lvl="1"/>
            <a:r>
              <a:rPr lang="en-US" b="1" dirty="0"/>
              <a:t>SDK: </a:t>
            </a:r>
          </a:p>
          <a:p>
            <a:pPr lvl="1"/>
            <a:r>
              <a:rPr lang="en-US" dirty="0"/>
              <a:t>Libraries </a:t>
            </a:r>
          </a:p>
          <a:p>
            <a:pPr lvl="1"/>
            <a:r>
              <a:rPr lang="en-US" dirty="0"/>
              <a:t>Simulator and Emulators</a:t>
            </a:r>
          </a:p>
          <a:p>
            <a:pPr lvl="1"/>
            <a:r>
              <a:rPr lang="en-US" dirty="0"/>
              <a:t>Configurations (Meta data)</a:t>
            </a:r>
          </a:p>
          <a:p>
            <a:pPr lvl="1"/>
            <a:r>
              <a:rPr lang="en-US" dirty="0"/>
              <a:t>Documentation (Dev, Test, Design)</a:t>
            </a:r>
          </a:p>
          <a:p>
            <a:pPr lvl="1"/>
            <a:r>
              <a:rPr lang="en-US" dirty="0" err="1"/>
              <a:t>DevSecOps</a:t>
            </a:r>
            <a:r>
              <a:rPr lang="en-US" dirty="0"/>
              <a:t> (Builder, pipeline, Test Bed (Cert, </a:t>
            </a:r>
            <a:r>
              <a:rPr lang="en-US" dirty="0" err="1"/>
              <a:t>vadlidation</a:t>
            </a:r>
            <a:r>
              <a:rPr lang="en-US" dirty="0"/>
              <a:t>, Test))</a:t>
            </a:r>
          </a:p>
          <a:p>
            <a:endParaRPr lang="en-US" dirty="0"/>
          </a:p>
          <a:p>
            <a:r>
              <a:rPr lang="en-US" b="1" dirty="0"/>
              <a:t>Package(exportable and deployable)</a:t>
            </a:r>
          </a:p>
          <a:p>
            <a:r>
              <a:rPr lang="en-US" dirty="0" err="1"/>
              <a:t>DevSecOps</a:t>
            </a:r>
            <a:r>
              <a:rPr lang="en-US" dirty="0"/>
              <a:t> : Validation</a:t>
            </a:r>
          </a:p>
          <a:p>
            <a:endParaRPr lang="en-US" b="1" dirty="0"/>
          </a:p>
          <a:p>
            <a:r>
              <a:rPr lang="en-US" b="1" dirty="0"/>
              <a:t>Market Place (Reuse/commercial it)</a:t>
            </a:r>
          </a:p>
          <a:p>
            <a:endParaRPr lang="en-US" b="1" dirty="0"/>
          </a:p>
          <a:p>
            <a:r>
              <a:rPr lang="en-US" b="1" dirty="0"/>
              <a:t>VTP (VNF Test Platform) : </a:t>
            </a:r>
          </a:p>
          <a:p>
            <a:r>
              <a:rPr lang="en-US" b="1" dirty="0"/>
              <a:t>compliance, </a:t>
            </a:r>
            <a:r>
              <a:rPr lang="en-US" b="1" dirty="0" err="1"/>
              <a:t>verf</a:t>
            </a:r>
            <a:r>
              <a:rPr lang="en-US" b="1" dirty="0"/>
              <a:t>, validation, perf, benchmarking</a:t>
            </a:r>
            <a:endParaRPr lang="en-US" dirty="0"/>
          </a:p>
        </p:txBody>
      </p:sp>
      <p:sp>
        <p:nvSpPr>
          <p:cNvPr id="8" name="Rectangle 7">
            <a:extLst>
              <a:ext uri="{FF2B5EF4-FFF2-40B4-BE49-F238E27FC236}">
                <a16:creationId xmlns:a16="http://schemas.microsoft.com/office/drawing/2014/main" id="{87CA0D4E-A062-1D73-09C2-7D4010FACA9B}"/>
              </a:ext>
            </a:extLst>
          </p:cNvPr>
          <p:cNvSpPr/>
          <p:nvPr/>
        </p:nvSpPr>
        <p:spPr>
          <a:xfrm>
            <a:off x="6248400" y="1409700"/>
            <a:ext cx="5662614" cy="48577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VNF SDK</a:t>
            </a:r>
          </a:p>
        </p:txBody>
      </p:sp>
      <p:sp>
        <p:nvSpPr>
          <p:cNvPr id="9" name="Rectangle 8">
            <a:extLst>
              <a:ext uri="{FF2B5EF4-FFF2-40B4-BE49-F238E27FC236}">
                <a16:creationId xmlns:a16="http://schemas.microsoft.com/office/drawing/2014/main" id="{9A910E0A-BFCC-A9BE-0BA0-3A7B5A94A413}"/>
              </a:ext>
            </a:extLst>
          </p:cNvPr>
          <p:cNvSpPr/>
          <p:nvPr/>
        </p:nvSpPr>
        <p:spPr>
          <a:xfrm>
            <a:off x="6324599" y="4737100"/>
            <a:ext cx="1419225" cy="5183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VNF Market</a:t>
            </a:r>
          </a:p>
          <a:p>
            <a:pPr algn="ctr"/>
            <a:r>
              <a:rPr lang="en-US" dirty="0"/>
              <a:t>Place</a:t>
            </a:r>
          </a:p>
        </p:txBody>
      </p:sp>
      <p:sp>
        <p:nvSpPr>
          <p:cNvPr id="10" name="Rectangle 9">
            <a:extLst>
              <a:ext uri="{FF2B5EF4-FFF2-40B4-BE49-F238E27FC236}">
                <a16:creationId xmlns:a16="http://schemas.microsoft.com/office/drawing/2014/main" id="{B8C8AB6F-D85A-0F82-4D33-7CCCD243B214}"/>
              </a:ext>
            </a:extLst>
          </p:cNvPr>
          <p:cNvSpPr/>
          <p:nvPr/>
        </p:nvSpPr>
        <p:spPr>
          <a:xfrm>
            <a:off x="6324599" y="3993357"/>
            <a:ext cx="1419225" cy="5183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VNF Pkg Tool</a:t>
            </a:r>
          </a:p>
        </p:txBody>
      </p:sp>
      <p:sp>
        <p:nvSpPr>
          <p:cNvPr id="11" name="Rectangle 10">
            <a:extLst>
              <a:ext uri="{FF2B5EF4-FFF2-40B4-BE49-F238E27FC236}">
                <a16:creationId xmlns:a16="http://schemas.microsoft.com/office/drawing/2014/main" id="{0E4F31AC-AB41-251D-87B3-A4283CF7C35D}"/>
              </a:ext>
            </a:extLst>
          </p:cNvPr>
          <p:cNvSpPr/>
          <p:nvPr/>
        </p:nvSpPr>
        <p:spPr>
          <a:xfrm>
            <a:off x="7058025" y="2067719"/>
            <a:ext cx="4048125" cy="530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Vendor Specific Dev, test and validation Tools</a:t>
            </a:r>
          </a:p>
        </p:txBody>
      </p:sp>
      <p:sp>
        <p:nvSpPr>
          <p:cNvPr id="12" name="Rectangle 11">
            <a:extLst>
              <a:ext uri="{FF2B5EF4-FFF2-40B4-BE49-F238E27FC236}">
                <a16:creationId xmlns:a16="http://schemas.microsoft.com/office/drawing/2014/main" id="{962579B1-E807-732D-D9B9-687FCB4A1FE6}"/>
              </a:ext>
            </a:extLst>
          </p:cNvPr>
          <p:cNvSpPr/>
          <p:nvPr/>
        </p:nvSpPr>
        <p:spPr>
          <a:xfrm>
            <a:off x="7058024" y="2898775"/>
            <a:ext cx="4048125" cy="530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Tools for certification</a:t>
            </a:r>
          </a:p>
        </p:txBody>
      </p:sp>
      <p:sp>
        <p:nvSpPr>
          <p:cNvPr id="13" name="Rectangle 12">
            <a:extLst>
              <a:ext uri="{FF2B5EF4-FFF2-40B4-BE49-F238E27FC236}">
                <a16:creationId xmlns:a16="http://schemas.microsoft.com/office/drawing/2014/main" id="{021623CE-C65C-8BC5-B647-30DA4F90F34E}"/>
              </a:ext>
            </a:extLst>
          </p:cNvPr>
          <p:cNvSpPr/>
          <p:nvPr/>
        </p:nvSpPr>
        <p:spPr>
          <a:xfrm>
            <a:off x="8767761" y="4349749"/>
            <a:ext cx="1671640" cy="4762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VES (VNF Event Stream)</a:t>
            </a:r>
          </a:p>
        </p:txBody>
      </p:sp>
      <p:sp>
        <p:nvSpPr>
          <p:cNvPr id="14" name="Rectangle 13">
            <a:extLst>
              <a:ext uri="{FF2B5EF4-FFF2-40B4-BE49-F238E27FC236}">
                <a16:creationId xmlns:a16="http://schemas.microsoft.com/office/drawing/2014/main" id="{73F769BE-5A1A-DA8E-AE27-83DC51B2522B}"/>
              </a:ext>
            </a:extLst>
          </p:cNvPr>
          <p:cNvSpPr/>
          <p:nvPr/>
        </p:nvSpPr>
        <p:spPr>
          <a:xfrm>
            <a:off x="8610600" y="5255419"/>
            <a:ext cx="3028950" cy="530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t>{(</a:t>
            </a:r>
            <a:r>
              <a:rPr lang="en-US" sz="1200" dirty="0" err="1"/>
              <a:t>name,value</a:t>
            </a:r>
            <a:r>
              <a:rPr lang="en-US" sz="1200" dirty="0"/>
              <a:t>),…}</a:t>
            </a:r>
          </a:p>
        </p:txBody>
      </p:sp>
      <p:cxnSp>
        <p:nvCxnSpPr>
          <p:cNvPr id="16" name="Straight Connector 15">
            <a:extLst>
              <a:ext uri="{FF2B5EF4-FFF2-40B4-BE49-F238E27FC236}">
                <a16:creationId xmlns:a16="http://schemas.microsoft.com/office/drawing/2014/main" id="{50BBD1BA-9F67-217D-AB86-12F9C5B25EF1}"/>
              </a:ext>
            </a:extLst>
          </p:cNvPr>
          <p:cNvCxnSpPr>
            <a:stCxn id="14" idx="0"/>
            <a:endCxn id="14" idx="2"/>
          </p:cNvCxnSpPr>
          <p:nvPr/>
        </p:nvCxnSpPr>
        <p:spPr>
          <a:xfrm>
            <a:off x="10125075" y="5255419"/>
            <a:ext cx="0" cy="5302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E678E0-07F9-0338-4364-955A176FD20E}"/>
              </a:ext>
            </a:extLst>
          </p:cNvPr>
          <p:cNvSpPr txBox="1"/>
          <p:nvPr/>
        </p:nvSpPr>
        <p:spPr>
          <a:xfrm flipH="1">
            <a:off x="8865869" y="5311537"/>
            <a:ext cx="1653543" cy="369332"/>
          </a:xfrm>
          <a:prstGeom prst="rect">
            <a:avLst/>
          </a:prstGeom>
          <a:noFill/>
        </p:spPr>
        <p:txBody>
          <a:bodyPr wrap="square" rtlCol="0">
            <a:spAutoFit/>
          </a:bodyPr>
          <a:lstStyle/>
          <a:p>
            <a:r>
              <a:rPr lang="en-US" dirty="0">
                <a:solidFill>
                  <a:schemeClr val="bg1"/>
                </a:solidFill>
              </a:rPr>
              <a:t>Header</a:t>
            </a:r>
          </a:p>
        </p:txBody>
      </p:sp>
    </p:spTree>
    <p:extLst>
      <p:ext uri="{BB962C8B-B14F-4D97-AF65-F5344CB8AC3E}">
        <p14:creationId xmlns:p14="http://schemas.microsoft.com/office/powerpoint/2010/main" val="101290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6F1DC-7697-BBC3-46C2-2E7B331E0B54}"/>
              </a:ext>
            </a:extLst>
          </p:cNvPr>
          <p:cNvSpPr>
            <a:spLocks noGrp="1"/>
          </p:cNvSpPr>
          <p:nvPr>
            <p:ph type="title"/>
          </p:nvPr>
        </p:nvSpPr>
        <p:spPr/>
        <p:txBody>
          <a:bodyPr/>
          <a:lstStyle/>
          <a:p>
            <a:r>
              <a:rPr lang="en-US" dirty="0"/>
              <a:t>OVP program vs VNFSDK</a:t>
            </a:r>
          </a:p>
        </p:txBody>
      </p:sp>
      <p:sp>
        <p:nvSpPr>
          <p:cNvPr id="3" name="Date Placeholder 2">
            <a:extLst>
              <a:ext uri="{FF2B5EF4-FFF2-40B4-BE49-F238E27FC236}">
                <a16:creationId xmlns:a16="http://schemas.microsoft.com/office/drawing/2014/main" id="{10581E1A-970E-F074-A441-ABFE81EE9AAC}"/>
              </a:ext>
            </a:extLst>
          </p:cNvPr>
          <p:cNvSpPr>
            <a:spLocks noGrp="1"/>
          </p:cNvSpPr>
          <p:nvPr>
            <p:ph type="dt" sz="half" idx="10"/>
          </p:nvPr>
        </p:nvSpPr>
        <p:spPr/>
        <p:txBody>
          <a:bodyPr/>
          <a:lstStyle/>
          <a:p>
            <a:fld id="{9C87901F-0E67-4109-9F9C-E10219E0D72D}" type="datetime1">
              <a:rPr lang="he-IL" smtClean="0"/>
              <a:t>י"א/אלול/תשפ"ג</a:t>
            </a:fld>
            <a:endParaRPr lang="he-IL"/>
          </a:p>
        </p:txBody>
      </p:sp>
      <p:sp>
        <p:nvSpPr>
          <p:cNvPr id="4" name="Footer Placeholder 3">
            <a:extLst>
              <a:ext uri="{FF2B5EF4-FFF2-40B4-BE49-F238E27FC236}">
                <a16:creationId xmlns:a16="http://schemas.microsoft.com/office/drawing/2014/main" id="{60841004-69D4-E190-56BF-59DEE2214B7F}"/>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B8A8BAD-0B34-60C8-38AA-FD21F517EAFA}"/>
              </a:ext>
            </a:extLst>
          </p:cNvPr>
          <p:cNvSpPr>
            <a:spLocks noGrp="1"/>
          </p:cNvSpPr>
          <p:nvPr>
            <p:ph type="sldNum" sz="quarter" idx="12"/>
          </p:nvPr>
        </p:nvSpPr>
        <p:spPr/>
        <p:txBody>
          <a:bodyPr/>
          <a:lstStyle/>
          <a:p>
            <a:fld id="{223E88A8-A82C-48A2-8884-8E83346CA69B}" type="slidenum">
              <a:rPr lang="he-IL" smtClean="0"/>
              <a:t>14</a:t>
            </a:fld>
            <a:endParaRPr lang="he-IL"/>
          </a:p>
        </p:txBody>
      </p:sp>
      <p:sp>
        <p:nvSpPr>
          <p:cNvPr id="6" name="Rectangle 5">
            <a:extLst>
              <a:ext uri="{FF2B5EF4-FFF2-40B4-BE49-F238E27FC236}">
                <a16:creationId xmlns:a16="http://schemas.microsoft.com/office/drawing/2014/main" id="{E2D5DBE4-BC06-2832-441E-0CF9CCB3BFDE}"/>
              </a:ext>
            </a:extLst>
          </p:cNvPr>
          <p:cNvSpPr/>
          <p:nvPr/>
        </p:nvSpPr>
        <p:spPr>
          <a:xfrm>
            <a:off x="1866900" y="2676525"/>
            <a:ext cx="2895600" cy="1781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OPNFV Validation program</a:t>
            </a:r>
          </a:p>
          <a:p>
            <a:pPr algn="ctr"/>
            <a:endParaRPr lang="en-US" dirty="0"/>
          </a:p>
          <a:p>
            <a:pPr algn="ctr"/>
            <a:r>
              <a:rPr lang="en-US" dirty="0"/>
              <a:t>Now called </a:t>
            </a:r>
            <a:r>
              <a:rPr lang="en-US" dirty="0" err="1"/>
              <a:t>Anuket</a:t>
            </a:r>
            <a:endParaRPr lang="en-US" dirty="0"/>
          </a:p>
        </p:txBody>
      </p:sp>
      <p:sp>
        <p:nvSpPr>
          <p:cNvPr id="7" name="Rectangle 6">
            <a:extLst>
              <a:ext uri="{FF2B5EF4-FFF2-40B4-BE49-F238E27FC236}">
                <a16:creationId xmlns:a16="http://schemas.microsoft.com/office/drawing/2014/main" id="{9D09194D-09F3-6CD2-DFB3-9EBAE1962FEE}"/>
              </a:ext>
            </a:extLst>
          </p:cNvPr>
          <p:cNvSpPr/>
          <p:nvPr/>
        </p:nvSpPr>
        <p:spPr>
          <a:xfrm>
            <a:off x="6438900" y="2618581"/>
            <a:ext cx="2895600" cy="1781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ONAP</a:t>
            </a:r>
          </a:p>
          <a:p>
            <a:pPr algn="ctr"/>
            <a:r>
              <a:rPr lang="en-US" dirty="0"/>
              <a:t>VNFSDK</a:t>
            </a:r>
          </a:p>
        </p:txBody>
      </p:sp>
      <p:sp>
        <p:nvSpPr>
          <p:cNvPr id="9" name="Arrow: Right 8">
            <a:extLst>
              <a:ext uri="{FF2B5EF4-FFF2-40B4-BE49-F238E27FC236}">
                <a16:creationId xmlns:a16="http://schemas.microsoft.com/office/drawing/2014/main" id="{24E97AD6-6198-1E2C-1B02-9708088F3F2A}"/>
              </a:ext>
            </a:extLst>
          </p:cNvPr>
          <p:cNvSpPr/>
          <p:nvPr/>
        </p:nvSpPr>
        <p:spPr>
          <a:xfrm rot="10800000">
            <a:off x="4991100" y="3509169"/>
            <a:ext cx="1104900" cy="514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D8E064-073D-7739-FE6D-FE153559470B}"/>
              </a:ext>
            </a:extLst>
          </p:cNvPr>
          <p:cNvSpPr txBox="1"/>
          <p:nvPr/>
        </p:nvSpPr>
        <p:spPr>
          <a:xfrm>
            <a:off x="4762500" y="4514056"/>
            <a:ext cx="1847850" cy="923330"/>
          </a:xfrm>
          <a:prstGeom prst="rect">
            <a:avLst/>
          </a:prstGeom>
          <a:noFill/>
        </p:spPr>
        <p:txBody>
          <a:bodyPr wrap="square" rtlCol="0">
            <a:spAutoFit/>
          </a:bodyPr>
          <a:lstStyle/>
          <a:p>
            <a:pPr algn="ctr"/>
            <a:r>
              <a:rPr lang="en-US" dirty="0"/>
              <a:t>Test cases for validation and certification </a:t>
            </a:r>
          </a:p>
        </p:txBody>
      </p:sp>
    </p:spTree>
    <p:extLst>
      <p:ext uri="{BB962C8B-B14F-4D97-AF65-F5344CB8AC3E}">
        <p14:creationId xmlns:p14="http://schemas.microsoft.com/office/powerpoint/2010/main" val="3718901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9071" y="311336"/>
            <a:ext cx="10515600" cy="1325563"/>
          </a:xfrm>
        </p:spPr>
        <p:txBody>
          <a:bodyPr/>
          <a:lstStyle/>
          <a:p>
            <a:endParaRPr lang="en-US" dirty="0">
              <a:latin typeface="Segoe UI" panose="020B0502040204020203" pitchFamily="34" charset="0"/>
              <a:cs typeface="Segoe UI" panose="020B0502040204020203" pitchFamily="34" charset="0"/>
            </a:endParaRPr>
          </a:p>
        </p:txBody>
      </p:sp>
      <p:sp>
        <p:nvSpPr>
          <p:cNvPr id="3" name="Content Placeholder 2"/>
          <p:cNvSpPr>
            <a:spLocks noGrp="1"/>
          </p:cNvSpPr>
          <p:nvPr>
            <p:ph sz="half" idx="10"/>
          </p:nvPr>
        </p:nvSpPr>
        <p:spPr>
          <a:xfrm>
            <a:off x="547687" y="1524001"/>
            <a:ext cx="8479771" cy="3411190"/>
          </a:xfrm>
        </p:spPr>
        <p:txBody>
          <a:bodyPr/>
          <a:lstStyle/>
          <a:p>
            <a:r>
              <a:rPr lang="en-US" sz="3200" dirty="0">
                <a:latin typeface="Calibri Light" panose="020F0302020204030204" pitchFamily="34" charset="0"/>
              </a:rPr>
              <a:t>Overview</a:t>
            </a:r>
          </a:p>
          <a:p>
            <a:r>
              <a:rPr lang="en-US" sz="3200" dirty="0">
                <a:latin typeface="Calibri Light" panose="020F0302020204030204" pitchFamily="34" charset="0"/>
              </a:rPr>
              <a:t>High Level Architecture</a:t>
            </a:r>
          </a:p>
          <a:p>
            <a:r>
              <a:rPr lang="en-US" sz="3200" dirty="0">
                <a:latin typeface="Calibri Light" panose="020F0302020204030204" pitchFamily="34" charset="0"/>
              </a:rPr>
              <a:t>Design Main Component Architecture</a:t>
            </a:r>
          </a:p>
          <a:p>
            <a:r>
              <a:rPr lang="en-US" sz="3200" dirty="0">
                <a:solidFill>
                  <a:srgbClr val="FF0000"/>
                </a:solidFill>
                <a:latin typeface="Calibri Light" panose="020F0302020204030204" pitchFamily="34" charset="0"/>
              </a:rPr>
              <a:t>Run-Time Main Component Architecture</a:t>
            </a:r>
          </a:p>
          <a:p>
            <a:r>
              <a:rPr lang="en-US" sz="3200" dirty="0">
                <a:latin typeface="Calibri Light" panose="020F0302020204030204" pitchFamily="34" charset="0"/>
              </a:rPr>
              <a:t>Main Process and Flows</a:t>
            </a:r>
          </a:p>
          <a:p>
            <a:endParaRPr lang="en-US" dirty="0"/>
          </a:p>
        </p:txBody>
      </p:sp>
    </p:spTree>
    <p:extLst>
      <p:ext uri="{BB962C8B-B14F-4D97-AF65-F5344CB8AC3E}">
        <p14:creationId xmlns:p14="http://schemas.microsoft.com/office/powerpoint/2010/main" val="219939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091" y="122733"/>
            <a:ext cx="10999195" cy="553998"/>
          </a:xfrm>
        </p:spPr>
        <p:txBody>
          <a:bodyPr>
            <a:noAutofit/>
          </a:bodyPr>
          <a:lstStyle/>
          <a:p>
            <a:r>
              <a:rPr lang="en-US" sz="2800" b="1" dirty="0">
                <a:latin typeface="Segoe UI" panose="020B0502040204020203" pitchFamily="34" charset="0"/>
                <a:cs typeface="Segoe UI" panose="020B0502040204020203" pitchFamily="34" charset="0"/>
              </a:rPr>
              <a:t>ONAP </a:t>
            </a:r>
            <a:r>
              <a:rPr lang="en-US" sz="2800" b="1" dirty="0">
                <a:solidFill>
                  <a:srgbClr val="FF0000"/>
                </a:solidFill>
                <a:latin typeface="Segoe UI" panose="020B0502040204020203" pitchFamily="34" charset="0"/>
                <a:cs typeface="Segoe UI" panose="020B0502040204020203" pitchFamily="34" charset="0"/>
              </a:rPr>
              <a:t>MSO (SO) </a:t>
            </a:r>
            <a:r>
              <a:rPr lang="en-US" sz="2800" b="1" dirty="0">
                <a:latin typeface="Segoe UI" panose="020B0502040204020203" pitchFamily="34" charset="0"/>
                <a:cs typeface="Segoe UI" panose="020B0502040204020203" pitchFamily="34" charset="0"/>
              </a:rPr>
              <a:t>Architecture and Interfaces Overview</a:t>
            </a:r>
          </a:p>
        </p:txBody>
      </p:sp>
      <p:sp>
        <p:nvSpPr>
          <p:cNvPr id="49" name="Rectangle 48"/>
          <p:cNvSpPr/>
          <p:nvPr/>
        </p:nvSpPr>
        <p:spPr>
          <a:xfrm>
            <a:off x="8634691" y="5668917"/>
            <a:ext cx="2100203" cy="514283"/>
          </a:xfrm>
          <a:prstGeom prst="rect">
            <a:avLst/>
          </a:prstGeom>
          <a:solidFill>
            <a:schemeClr val="accent3">
              <a:lumMod val="75000"/>
            </a:schemeClr>
          </a:solidFill>
          <a:ln w="25400" cap="flat" cmpd="sng" algn="ctr">
            <a:noFill/>
            <a:prstDash val="solid"/>
          </a:ln>
          <a:effectLst>
            <a:outerShdw blurRad="50800" dist="762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13" tIns="45707" rIns="91413" bIns="45707" rtlCol="0" anchor="b" anchorCtr="0"/>
          <a:lstStyle/>
          <a:p>
            <a:pPr algn="ctr" defTabSz="914134">
              <a:defRPr/>
            </a:pPr>
            <a:r>
              <a:rPr lang="en-US" sz="1200" kern="0" dirty="0">
                <a:solidFill>
                  <a:prstClr val="black"/>
                </a:solidFill>
              </a:rPr>
              <a:t>APP Controller</a:t>
            </a:r>
          </a:p>
        </p:txBody>
      </p:sp>
      <p:sp>
        <p:nvSpPr>
          <p:cNvPr id="50" name="Rectangle 49"/>
          <p:cNvSpPr/>
          <p:nvPr/>
        </p:nvSpPr>
        <p:spPr>
          <a:xfrm>
            <a:off x="3647051" y="1875999"/>
            <a:ext cx="6705120" cy="3209660"/>
          </a:xfrm>
          <a:prstGeom prst="rect">
            <a:avLst/>
          </a:prstGeom>
          <a:solidFill>
            <a:schemeClr val="accent6"/>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82880" tIns="45707" rIns="182880" bIns="45707" rtlCol="0" anchor="t" anchorCtr="0"/>
          <a:lstStyle/>
          <a:p>
            <a:pPr defTabSz="914134">
              <a:defRPr/>
            </a:pPr>
            <a:r>
              <a:rPr lang="en-US" sz="2400" kern="0" dirty="0">
                <a:solidFill>
                  <a:prstClr val="white"/>
                </a:solidFill>
              </a:rPr>
              <a:t>MSO</a:t>
            </a:r>
          </a:p>
        </p:txBody>
      </p:sp>
      <p:sp>
        <p:nvSpPr>
          <p:cNvPr id="51" name="Rounded Rectangle 44"/>
          <p:cNvSpPr/>
          <p:nvPr/>
        </p:nvSpPr>
        <p:spPr>
          <a:xfrm>
            <a:off x="7191773" y="2737649"/>
            <a:ext cx="2907478" cy="1077853"/>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91413" tIns="0" rIns="91413" bIns="45707" rtlCol="0" anchor="t" anchorCtr="0"/>
          <a:lstStyle/>
          <a:p>
            <a:pPr defTabSz="914134">
              <a:defRPr/>
            </a:pPr>
            <a:r>
              <a:rPr lang="en-US" sz="1200" b="1" kern="0" dirty="0">
                <a:solidFill>
                  <a:prstClr val="black"/>
                </a:solidFill>
                <a:latin typeface="Calibri" panose="020F0502020204030204" pitchFamily="34" charset="0"/>
                <a:cs typeface="Calibri" panose="020F0502020204030204" pitchFamily="34" charset="0"/>
              </a:rPr>
              <a:t>BPEL Execution Engine</a:t>
            </a:r>
          </a:p>
        </p:txBody>
      </p:sp>
      <p:sp>
        <p:nvSpPr>
          <p:cNvPr id="52" name="Rounded Rectangle 45"/>
          <p:cNvSpPr/>
          <p:nvPr/>
        </p:nvSpPr>
        <p:spPr>
          <a:xfrm>
            <a:off x="4586580" y="1972118"/>
            <a:ext cx="5208369" cy="587975"/>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91413" tIns="0" rIns="91413" bIns="45707" rtlCol="0" anchor="t" anchorCtr="1"/>
          <a:lstStyle/>
          <a:p>
            <a:pPr algn="ctr" defTabSz="914134">
              <a:defRPr/>
            </a:pPr>
            <a:r>
              <a:rPr lang="en-US" sz="1200" b="1" kern="0" dirty="0">
                <a:solidFill>
                  <a:prstClr val="black"/>
                </a:solidFill>
                <a:latin typeface="Calibri" panose="020F0502020204030204" pitchFamily="34" charset="0"/>
                <a:cs typeface="Calibri" panose="020F0502020204030204" pitchFamily="34" charset="0"/>
              </a:rPr>
              <a:t>API Handler</a:t>
            </a:r>
          </a:p>
        </p:txBody>
      </p:sp>
      <p:sp>
        <p:nvSpPr>
          <p:cNvPr id="53" name="Rounded Rectangle 46"/>
          <p:cNvSpPr/>
          <p:nvPr/>
        </p:nvSpPr>
        <p:spPr>
          <a:xfrm>
            <a:off x="4356938" y="2801383"/>
            <a:ext cx="2100334" cy="86637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91413" tIns="0" rIns="91413" bIns="45707" rtlCol="0" anchor="t" anchorCtr="0"/>
          <a:lstStyle/>
          <a:p>
            <a:pPr defTabSz="914134">
              <a:defRPr/>
            </a:pPr>
            <a:r>
              <a:rPr lang="en-US" sz="1200" b="1" kern="0" dirty="0">
                <a:solidFill>
                  <a:prstClr val="black"/>
                </a:solidFill>
                <a:latin typeface="Calibri" panose="020F0502020204030204" pitchFamily="34" charset="0"/>
                <a:cs typeface="Calibri" panose="020F0502020204030204" pitchFamily="34" charset="0"/>
              </a:rPr>
              <a:t>                Data Stores</a:t>
            </a:r>
          </a:p>
        </p:txBody>
      </p:sp>
      <p:sp>
        <p:nvSpPr>
          <p:cNvPr id="54" name="Rounded Rectangle 47"/>
          <p:cNvSpPr/>
          <p:nvPr/>
        </p:nvSpPr>
        <p:spPr>
          <a:xfrm>
            <a:off x="3993067" y="1491287"/>
            <a:ext cx="3578032" cy="304801"/>
          </a:xfrm>
          <a:prstGeom prst="roundRect">
            <a:avLst/>
          </a:prstGeom>
          <a:solidFill>
            <a:srgbClr val="EEECE1">
              <a:lumMod val="75000"/>
            </a:srgbClr>
          </a:solidFill>
          <a:ln w="12700" cap="flat" cmpd="sng" algn="ctr">
            <a:noFill/>
            <a:prstDash val="solid"/>
          </a:ln>
          <a:effectLst>
            <a:outerShdw blurRad="44450" dist="27940" dir="5400000" algn="ctr">
              <a:srgbClr val="000000">
                <a:alpha val="32000"/>
              </a:srgbClr>
            </a:outerShdw>
            <a:softEdge rad="63500"/>
          </a:effectLst>
        </p:spPr>
        <p:txBody>
          <a:bodyPr lIns="91413" tIns="45707" rIns="91413" bIns="45707" rtlCol="0" anchor="ctr"/>
          <a:lstStyle/>
          <a:p>
            <a:pPr algn="r" defTabSz="914134">
              <a:defRPr/>
            </a:pPr>
            <a:r>
              <a:rPr lang="en-US" sz="1200" kern="0" dirty="0">
                <a:solidFill>
                  <a:prstClr val="black"/>
                </a:solidFill>
              </a:rPr>
              <a:t>CSI</a:t>
            </a:r>
          </a:p>
        </p:txBody>
      </p:sp>
      <p:sp>
        <p:nvSpPr>
          <p:cNvPr id="55" name="Rectangle 54"/>
          <p:cNvSpPr/>
          <p:nvPr/>
        </p:nvSpPr>
        <p:spPr>
          <a:xfrm>
            <a:off x="4423730" y="1053801"/>
            <a:ext cx="2716706" cy="360612"/>
          </a:xfrm>
          <a:prstGeom prst="rect">
            <a:avLst/>
          </a:prstGeom>
          <a:solidFill>
            <a:sysClr val="window" lastClr="FFFFFF">
              <a:lumMod val="85000"/>
            </a:sys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413" tIns="45707" rIns="91413" bIns="45707" rtlCol="0" anchor="ctr"/>
          <a:lstStyle/>
          <a:p>
            <a:pPr algn="ctr" defTabSz="914134">
              <a:defRPr/>
            </a:pPr>
            <a:r>
              <a:rPr lang="en-US" sz="1400" kern="0" dirty="0">
                <a:solidFill>
                  <a:prstClr val="black"/>
                </a:solidFill>
              </a:rPr>
              <a:t>OCX/OMX</a:t>
            </a:r>
          </a:p>
        </p:txBody>
      </p:sp>
      <p:cxnSp>
        <p:nvCxnSpPr>
          <p:cNvPr id="56" name="Straight Arrow Connector 55"/>
          <p:cNvCxnSpPr/>
          <p:nvPr/>
        </p:nvCxnSpPr>
        <p:spPr>
          <a:xfrm>
            <a:off x="5802972" y="1396180"/>
            <a:ext cx="1" cy="498370"/>
          </a:xfrm>
          <a:prstGeom prst="straightConnector1">
            <a:avLst/>
          </a:prstGeom>
          <a:noFill/>
          <a:ln w="28575" cap="flat" cmpd="sng" algn="ctr">
            <a:solidFill>
              <a:sysClr val="windowText" lastClr="000000">
                <a:lumMod val="50000"/>
                <a:lumOff val="50000"/>
              </a:sysClr>
            </a:solidFill>
            <a:prstDash val="solid"/>
            <a:tailEnd type="arrow"/>
          </a:ln>
          <a:effectLst/>
        </p:spPr>
      </p:cxnSp>
      <p:sp>
        <p:nvSpPr>
          <p:cNvPr id="57" name="Rectangle 56"/>
          <p:cNvSpPr/>
          <p:nvPr/>
        </p:nvSpPr>
        <p:spPr>
          <a:xfrm>
            <a:off x="4724281" y="2248116"/>
            <a:ext cx="4917059" cy="238254"/>
          </a:xfrm>
          <a:prstGeom prst="rect">
            <a:avLst/>
          </a:prstGeom>
          <a:solidFill>
            <a:srgbClr val="F79646">
              <a:lumMod val="20000"/>
              <a:lumOff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rtlCol="0" anchor="ctr"/>
          <a:lstStyle/>
          <a:p>
            <a:pPr marL="0" marR="0" lvl="0" indent="0" algn="ctr" defTabSz="914400" eaLnBrk="1" fontAlgn="auto" latinLnBrk="0" hangingPunct="1">
              <a:lnSpc>
                <a:spcPts val="751"/>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a:rPr>
              <a:t>Request Handlers</a:t>
            </a:r>
          </a:p>
        </p:txBody>
      </p:sp>
      <p:grpSp>
        <p:nvGrpSpPr>
          <p:cNvPr id="58" name="Group 57"/>
          <p:cNvGrpSpPr/>
          <p:nvPr/>
        </p:nvGrpSpPr>
        <p:grpSpPr>
          <a:xfrm>
            <a:off x="8854380" y="2901969"/>
            <a:ext cx="1040592" cy="426789"/>
            <a:chOff x="8036644" y="2484629"/>
            <a:chExt cx="1147459" cy="456105"/>
          </a:xfrm>
        </p:grpSpPr>
        <p:sp>
          <p:nvSpPr>
            <p:cNvPr id="59" name="Rectangle 58"/>
            <p:cNvSpPr/>
            <p:nvPr/>
          </p:nvSpPr>
          <p:spPr>
            <a:xfrm>
              <a:off x="8036644" y="2484629"/>
              <a:ext cx="1147459" cy="456105"/>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34326" rIns="0" rtlCol="0" anchor="t" anchorCtr="0"/>
            <a:lstStyle/>
            <a:p>
              <a:pPr marL="0" marR="0" lvl="0" indent="0" algn="ctr" defTabSz="914400" eaLnBrk="1" fontAlgn="auto" latinLnBrk="0" hangingPunct="1">
                <a:lnSpc>
                  <a:spcPts val="751"/>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Calibri"/>
                </a:rPr>
                <a:t>Service Recipe</a:t>
              </a:r>
            </a:p>
          </p:txBody>
        </p:sp>
        <p:grpSp>
          <p:nvGrpSpPr>
            <p:cNvPr id="61" name="Group 60"/>
            <p:cNvGrpSpPr/>
            <p:nvPr/>
          </p:nvGrpSpPr>
          <p:grpSpPr>
            <a:xfrm>
              <a:off x="8266729" y="2623793"/>
              <a:ext cx="714703" cy="250564"/>
              <a:chOff x="9249089" y="4917258"/>
              <a:chExt cx="614837" cy="333737"/>
            </a:xfrm>
          </p:grpSpPr>
          <p:sp>
            <p:nvSpPr>
              <p:cNvPr id="62" name="Rectangle 61"/>
              <p:cNvSpPr/>
              <p:nvPr/>
            </p:nvSpPr>
            <p:spPr>
              <a:xfrm>
                <a:off x="9506074" y="4917258"/>
                <a:ext cx="109728" cy="120498"/>
              </a:xfrm>
              <a:prstGeom prst="rect">
                <a:avLst/>
              </a:prstGeom>
              <a:solidFill>
                <a:srgbClr val="C0504D">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rIns="0" rtlCol="0" anchor="ctr"/>
              <a:lstStyle/>
              <a:p>
                <a:pPr marL="0" marR="0" lvl="0" indent="0" algn="ctr" defTabSz="914400" eaLnBrk="1" fontAlgn="auto" latinLnBrk="0" hangingPunct="1">
                  <a:lnSpc>
                    <a:spcPts val="751"/>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Calibri"/>
                </a:endParaRPr>
              </a:p>
            </p:txBody>
          </p:sp>
          <p:sp>
            <p:nvSpPr>
              <p:cNvPr id="64" name="Oval 63"/>
              <p:cNvSpPr/>
              <p:nvPr/>
            </p:nvSpPr>
            <p:spPr>
              <a:xfrm>
                <a:off x="9249089" y="4923188"/>
                <a:ext cx="109728" cy="120498"/>
              </a:xfrm>
              <a:prstGeom prst="ellipse">
                <a:avLst/>
              </a:prstGeom>
              <a:solidFill>
                <a:srgbClr val="C0504D">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rIns="0" rtlCol="0" anchor="ctr"/>
              <a:lstStyle/>
              <a:p>
                <a:pPr marL="0" marR="0" lvl="0" indent="0" algn="ctr" defTabSz="914400" eaLnBrk="1" fontAlgn="auto" latinLnBrk="0" hangingPunct="1">
                  <a:lnSpc>
                    <a:spcPts val="751"/>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Calibri"/>
                </a:endParaRPr>
              </a:p>
            </p:txBody>
          </p:sp>
          <p:cxnSp>
            <p:nvCxnSpPr>
              <p:cNvPr id="66" name="Straight Arrow Connector 65"/>
              <p:cNvCxnSpPr>
                <a:stCxn id="64" idx="6"/>
                <a:endCxn id="62" idx="1"/>
              </p:cNvCxnSpPr>
              <p:nvPr/>
            </p:nvCxnSpPr>
            <p:spPr>
              <a:xfrm flipV="1">
                <a:off x="9358817" y="4977507"/>
                <a:ext cx="147257" cy="5930"/>
              </a:xfrm>
              <a:prstGeom prst="straightConnector1">
                <a:avLst/>
              </a:prstGeom>
              <a:noFill/>
              <a:ln w="9525" cap="flat" cmpd="sng" algn="ctr">
                <a:solidFill>
                  <a:srgbClr val="1F497D">
                    <a:lumMod val="50000"/>
                  </a:srgbClr>
                </a:solidFill>
                <a:prstDash val="solid"/>
                <a:tailEnd type="triangle" w="sm" len="sm"/>
              </a:ln>
              <a:effectLst/>
            </p:spPr>
          </p:cxnSp>
          <p:sp>
            <p:nvSpPr>
              <p:cNvPr id="67" name="Rectangle 66"/>
              <p:cNvSpPr/>
              <p:nvPr/>
            </p:nvSpPr>
            <p:spPr>
              <a:xfrm>
                <a:off x="9742815" y="4920223"/>
                <a:ext cx="109728" cy="120498"/>
              </a:xfrm>
              <a:prstGeom prst="rect">
                <a:avLst/>
              </a:prstGeom>
              <a:solidFill>
                <a:srgbClr val="C0504D">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rIns="0" rtlCol="0" anchor="ctr"/>
              <a:lstStyle/>
              <a:p>
                <a:pPr marL="0" marR="0" lvl="0" indent="0" algn="ctr" defTabSz="914400" eaLnBrk="1" fontAlgn="auto" latinLnBrk="0" hangingPunct="1">
                  <a:lnSpc>
                    <a:spcPts val="751"/>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Calibri"/>
                </a:endParaRPr>
              </a:p>
            </p:txBody>
          </p:sp>
          <p:sp>
            <p:nvSpPr>
              <p:cNvPr id="69" name="Rectangle 68"/>
              <p:cNvSpPr/>
              <p:nvPr/>
            </p:nvSpPr>
            <p:spPr>
              <a:xfrm>
                <a:off x="9513075" y="5130497"/>
                <a:ext cx="109728" cy="120498"/>
              </a:xfrm>
              <a:prstGeom prst="rect">
                <a:avLst/>
              </a:prstGeom>
              <a:solidFill>
                <a:srgbClr val="C0504D">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rIns="0" rtlCol="0" anchor="ctr"/>
              <a:lstStyle/>
              <a:p>
                <a:pPr marL="0" marR="0" lvl="0" indent="0" algn="ctr" defTabSz="914400" eaLnBrk="1" fontAlgn="auto" latinLnBrk="0" hangingPunct="1">
                  <a:lnSpc>
                    <a:spcPts val="751"/>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Calibri"/>
                </a:endParaRPr>
              </a:p>
            </p:txBody>
          </p:sp>
          <p:cxnSp>
            <p:nvCxnSpPr>
              <p:cNvPr id="70" name="Straight Arrow Connector 69"/>
              <p:cNvCxnSpPr>
                <a:endCxn id="67" idx="1"/>
              </p:cNvCxnSpPr>
              <p:nvPr/>
            </p:nvCxnSpPr>
            <p:spPr>
              <a:xfrm flipV="1">
                <a:off x="9615802" y="4980472"/>
                <a:ext cx="127013" cy="2965"/>
              </a:xfrm>
              <a:prstGeom prst="straightConnector1">
                <a:avLst/>
              </a:prstGeom>
              <a:noFill/>
              <a:ln w="9525" cap="flat" cmpd="sng" algn="ctr">
                <a:solidFill>
                  <a:srgbClr val="1F497D">
                    <a:lumMod val="50000"/>
                  </a:srgbClr>
                </a:solidFill>
                <a:prstDash val="solid"/>
                <a:tailEnd type="triangle" w="sm" len="sm"/>
              </a:ln>
              <a:effectLst/>
            </p:spPr>
          </p:cxnSp>
          <p:cxnSp>
            <p:nvCxnSpPr>
              <p:cNvPr id="72" name="Straight Arrow Connector 71"/>
              <p:cNvCxnSpPr>
                <a:stCxn id="64" idx="5"/>
                <a:endCxn id="69" idx="1"/>
              </p:cNvCxnSpPr>
              <p:nvPr/>
            </p:nvCxnSpPr>
            <p:spPr>
              <a:xfrm>
                <a:off x="9342748" y="5026039"/>
                <a:ext cx="170327" cy="164707"/>
              </a:xfrm>
              <a:prstGeom prst="straightConnector1">
                <a:avLst/>
              </a:prstGeom>
              <a:noFill/>
              <a:ln w="9525" cap="flat" cmpd="sng" algn="ctr">
                <a:solidFill>
                  <a:srgbClr val="1F497D">
                    <a:lumMod val="50000"/>
                  </a:srgbClr>
                </a:solidFill>
                <a:prstDash val="solid"/>
                <a:tailEnd type="triangle" w="sm" len="sm"/>
              </a:ln>
              <a:effectLst/>
            </p:spPr>
          </p:cxnSp>
          <p:sp>
            <p:nvSpPr>
              <p:cNvPr id="73" name="Rectangle 72"/>
              <p:cNvSpPr/>
              <p:nvPr/>
            </p:nvSpPr>
            <p:spPr>
              <a:xfrm>
                <a:off x="9754198" y="5130497"/>
                <a:ext cx="109728" cy="120498"/>
              </a:xfrm>
              <a:prstGeom prst="rect">
                <a:avLst/>
              </a:prstGeom>
              <a:solidFill>
                <a:srgbClr val="C0504D">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rIns="0" rtlCol="0" anchor="ctr"/>
              <a:lstStyle/>
              <a:p>
                <a:pPr marL="0" marR="0" lvl="0" indent="0" algn="ctr" defTabSz="914400" eaLnBrk="1" fontAlgn="auto" latinLnBrk="0" hangingPunct="1">
                  <a:lnSpc>
                    <a:spcPts val="751"/>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Calibri"/>
                </a:endParaRPr>
              </a:p>
            </p:txBody>
          </p:sp>
          <p:cxnSp>
            <p:nvCxnSpPr>
              <p:cNvPr id="74" name="Straight Arrow Connector 73"/>
              <p:cNvCxnSpPr>
                <a:stCxn id="69" idx="3"/>
                <a:endCxn id="73" idx="1"/>
              </p:cNvCxnSpPr>
              <p:nvPr/>
            </p:nvCxnSpPr>
            <p:spPr>
              <a:xfrm>
                <a:off x="9622803" y="5190746"/>
                <a:ext cx="131395" cy="0"/>
              </a:xfrm>
              <a:prstGeom prst="straightConnector1">
                <a:avLst/>
              </a:prstGeom>
              <a:noFill/>
              <a:ln w="9525" cap="flat" cmpd="sng" algn="ctr">
                <a:solidFill>
                  <a:srgbClr val="1F497D">
                    <a:lumMod val="50000"/>
                  </a:srgbClr>
                </a:solidFill>
                <a:prstDash val="solid"/>
                <a:tailEnd type="triangle" w="sm" len="sm"/>
              </a:ln>
              <a:effectLst/>
            </p:spPr>
          </p:cxnSp>
        </p:grpSp>
      </p:grpSp>
      <p:grpSp>
        <p:nvGrpSpPr>
          <p:cNvPr id="75" name="Group 74"/>
          <p:cNvGrpSpPr/>
          <p:nvPr/>
        </p:nvGrpSpPr>
        <p:grpSpPr>
          <a:xfrm>
            <a:off x="7647981" y="3257428"/>
            <a:ext cx="1001642" cy="456756"/>
            <a:chOff x="3844559" y="2368432"/>
            <a:chExt cx="987124" cy="592725"/>
          </a:xfrm>
        </p:grpSpPr>
        <p:sp>
          <p:nvSpPr>
            <p:cNvPr id="76" name="Rectangle 75"/>
            <p:cNvSpPr/>
            <p:nvPr/>
          </p:nvSpPr>
          <p:spPr>
            <a:xfrm>
              <a:off x="3844559" y="2368432"/>
              <a:ext cx="987124" cy="592725"/>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34326" rIns="0" rtlCol="0" anchor="t" anchorCtr="0"/>
            <a:lstStyle/>
            <a:p>
              <a:pPr marL="0" marR="0" lvl="0" indent="0" algn="ctr" defTabSz="914400" eaLnBrk="1" fontAlgn="auto" latinLnBrk="0" hangingPunct="1">
                <a:lnSpc>
                  <a:spcPts val="751"/>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Calibri"/>
                </a:rPr>
                <a:t>Service Recipe</a:t>
              </a:r>
            </a:p>
          </p:txBody>
        </p:sp>
        <p:grpSp>
          <p:nvGrpSpPr>
            <p:cNvPr id="77" name="Group 76"/>
            <p:cNvGrpSpPr/>
            <p:nvPr/>
          </p:nvGrpSpPr>
          <p:grpSpPr>
            <a:xfrm>
              <a:off x="3892513" y="2573232"/>
              <a:ext cx="835326" cy="333737"/>
              <a:chOff x="9353174" y="5065671"/>
              <a:chExt cx="835326" cy="303908"/>
            </a:xfrm>
          </p:grpSpPr>
          <p:sp>
            <p:nvSpPr>
              <p:cNvPr id="78" name="Rectangle 77"/>
              <p:cNvSpPr/>
              <p:nvPr/>
            </p:nvSpPr>
            <p:spPr>
              <a:xfrm>
                <a:off x="9610159" y="5065671"/>
                <a:ext cx="109728" cy="109728"/>
              </a:xfrm>
              <a:prstGeom prst="rect">
                <a:avLst/>
              </a:prstGeom>
              <a:solidFill>
                <a:srgbClr val="FFFF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rIns="0" rtlCol="0" anchor="ctr"/>
              <a:lstStyle/>
              <a:p>
                <a:pPr marL="0" marR="0" lvl="0" indent="0" algn="ctr" defTabSz="914400" eaLnBrk="1" fontAlgn="auto" latinLnBrk="0" hangingPunct="1">
                  <a:lnSpc>
                    <a:spcPts val="751"/>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Calibri"/>
                </a:endParaRPr>
              </a:p>
            </p:txBody>
          </p:sp>
          <p:sp>
            <p:nvSpPr>
              <p:cNvPr id="79" name="Oval 78"/>
              <p:cNvSpPr/>
              <p:nvPr/>
            </p:nvSpPr>
            <p:spPr>
              <a:xfrm>
                <a:off x="9353174" y="5071071"/>
                <a:ext cx="109728" cy="109728"/>
              </a:xfrm>
              <a:prstGeom prst="ellipse">
                <a:avLst/>
              </a:prstGeom>
              <a:solidFill>
                <a:srgbClr val="FFFF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rIns="0" rtlCol="0" anchor="ctr"/>
              <a:lstStyle/>
              <a:p>
                <a:pPr marL="0" marR="0" lvl="0" indent="0" algn="ctr" defTabSz="914400" eaLnBrk="1" fontAlgn="auto" latinLnBrk="0" hangingPunct="1">
                  <a:lnSpc>
                    <a:spcPts val="751"/>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Calibri"/>
                </a:endParaRPr>
              </a:p>
            </p:txBody>
          </p:sp>
          <p:cxnSp>
            <p:nvCxnSpPr>
              <p:cNvPr id="80" name="Straight Arrow Connector 79"/>
              <p:cNvCxnSpPr>
                <a:stCxn id="79" idx="6"/>
                <a:endCxn id="78" idx="1"/>
              </p:cNvCxnSpPr>
              <p:nvPr/>
            </p:nvCxnSpPr>
            <p:spPr>
              <a:xfrm flipV="1">
                <a:off x="9462902" y="5120535"/>
                <a:ext cx="147257" cy="5400"/>
              </a:xfrm>
              <a:prstGeom prst="straightConnector1">
                <a:avLst/>
              </a:prstGeom>
              <a:noFill/>
              <a:ln w="9525" cap="flat" cmpd="sng" algn="ctr">
                <a:solidFill>
                  <a:srgbClr val="1F497D">
                    <a:lumMod val="50000"/>
                  </a:srgbClr>
                </a:solidFill>
                <a:prstDash val="solid"/>
                <a:tailEnd type="triangle" w="sm" len="sm"/>
              </a:ln>
              <a:effectLst/>
            </p:spPr>
          </p:cxnSp>
          <p:sp>
            <p:nvSpPr>
              <p:cNvPr id="81" name="Rectangle 80"/>
              <p:cNvSpPr/>
              <p:nvPr/>
            </p:nvSpPr>
            <p:spPr>
              <a:xfrm>
                <a:off x="9846900" y="5068371"/>
                <a:ext cx="109728" cy="109728"/>
              </a:xfrm>
              <a:prstGeom prst="rect">
                <a:avLst/>
              </a:prstGeom>
              <a:solidFill>
                <a:srgbClr val="FFFF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rIns="0" rtlCol="0" anchor="ctr"/>
              <a:lstStyle/>
              <a:p>
                <a:pPr marL="0" marR="0" lvl="0" indent="0" algn="ctr" defTabSz="914400" eaLnBrk="1" fontAlgn="auto" latinLnBrk="0" hangingPunct="1">
                  <a:lnSpc>
                    <a:spcPts val="751"/>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Calibri"/>
                </a:endParaRPr>
              </a:p>
            </p:txBody>
          </p:sp>
          <p:sp>
            <p:nvSpPr>
              <p:cNvPr id="82" name="Rectangle 81"/>
              <p:cNvSpPr/>
              <p:nvPr/>
            </p:nvSpPr>
            <p:spPr>
              <a:xfrm>
                <a:off x="9845859" y="5259851"/>
                <a:ext cx="109728" cy="109728"/>
              </a:xfrm>
              <a:prstGeom prst="rect">
                <a:avLst/>
              </a:prstGeom>
              <a:solidFill>
                <a:srgbClr val="FFFF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rIns="0" rtlCol="0" anchor="ctr"/>
              <a:lstStyle/>
              <a:p>
                <a:pPr marL="0" marR="0" lvl="0" indent="0" algn="ctr" defTabSz="914400" eaLnBrk="1" fontAlgn="auto" latinLnBrk="0" hangingPunct="1">
                  <a:lnSpc>
                    <a:spcPts val="751"/>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Calibri"/>
                </a:endParaRPr>
              </a:p>
            </p:txBody>
          </p:sp>
          <p:cxnSp>
            <p:nvCxnSpPr>
              <p:cNvPr id="83" name="Straight Arrow Connector 82"/>
              <p:cNvCxnSpPr>
                <a:endCxn id="81" idx="1"/>
              </p:cNvCxnSpPr>
              <p:nvPr/>
            </p:nvCxnSpPr>
            <p:spPr>
              <a:xfrm flipV="1">
                <a:off x="9719887" y="5123235"/>
                <a:ext cx="127013" cy="2700"/>
              </a:xfrm>
              <a:prstGeom prst="straightConnector1">
                <a:avLst/>
              </a:prstGeom>
              <a:noFill/>
              <a:ln w="9525" cap="flat" cmpd="sng" algn="ctr">
                <a:solidFill>
                  <a:srgbClr val="1F497D">
                    <a:lumMod val="50000"/>
                  </a:srgbClr>
                </a:solidFill>
                <a:prstDash val="solid"/>
                <a:tailEnd type="triangle" w="sm" len="sm"/>
              </a:ln>
              <a:effectLst/>
            </p:spPr>
          </p:cxnSp>
          <p:cxnSp>
            <p:nvCxnSpPr>
              <p:cNvPr id="84" name="Straight Arrow Connector 83"/>
              <p:cNvCxnSpPr>
                <a:stCxn id="78" idx="2"/>
                <a:endCxn id="82" idx="1"/>
              </p:cNvCxnSpPr>
              <p:nvPr/>
            </p:nvCxnSpPr>
            <p:spPr>
              <a:xfrm>
                <a:off x="9665023" y="5175399"/>
                <a:ext cx="180836" cy="139316"/>
              </a:xfrm>
              <a:prstGeom prst="straightConnector1">
                <a:avLst/>
              </a:prstGeom>
              <a:noFill/>
              <a:ln w="9525" cap="flat" cmpd="sng" algn="ctr">
                <a:solidFill>
                  <a:srgbClr val="1F497D">
                    <a:lumMod val="50000"/>
                  </a:srgbClr>
                </a:solidFill>
                <a:prstDash val="solid"/>
                <a:tailEnd type="triangle" w="sm" len="sm"/>
              </a:ln>
              <a:effectLst/>
            </p:spPr>
          </p:cxnSp>
          <p:sp>
            <p:nvSpPr>
              <p:cNvPr id="85" name="Rectangle 84"/>
              <p:cNvSpPr/>
              <p:nvPr/>
            </p:nvSpPr>
            <p:spPr>
              <a:xfrm>
                <a:off x="10078772" y="5071071"/>
                <a:ext cx="109728" cy="109728"/>
              </a:xfrm>
              <a:prstGeom prst="rect">
                <a:avLst/>
              </a:prstGeom>
              <a:solidFill>
                <a:srgbClr val="FFFF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rIns="0" rtlCol="0" anchor="ctr"/>
              <a:lstStyle/>
              <a:p>
                <a:pPr marL="0" marR="0" lvl="0" indent="0" algn="ctr" defTabSz="914400" eaLnBrk="1" fontAlgn="auto" latinLnBrk="0" hangingPunct="1">
                  <a:lnSpc>
                    <a:spcPts val="751"/>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Calibri"/>
                </a:endParaRPr>
              </a:p>
            </p:txBody>
          </p:sp>
          <p:cxnSp>
            <p:nvCxnSpPr>
              <p:cNvPr id="86" name="Straight Arrow Connector 85"/>
              <p:cNvCxnSpPr>
                <a:endCxn id="85" idx="1"/>
              </p:cNvCxnSpPr>
              <p:nvPr/>
            </p:nvCxnSpPr>
            <p:spPr>
              <a:xfrm>
                <a:off x="9956628" y="5120535"/>
                <a:ext cx="122144" cy="5400"/>
              </a:xfrm>
              <a:prstGeom prst="straightConnector1">
                <a:avLst/>
              </a:prstGeom>
              <a:noFill/>
              <a:ln w="9525" cap="flat" cmpd="sng" algn="ctr">
                <a:solidFill>
                  <a:srgbClr val="1F497D">
                    <a:lumMod val="50000"/>
                  </a:srgbClr>
                </a:solidFill>
                <a:prstDash val="solid"/>
                <a:tailEnd type="triangle" w="sm" len="sm"/>
              </a:ln>
              <a:effectLst/>
            </p:spPr>
          </p:cxnSp>
        </p:grpSp>
      </p:grpSp>
      <p:sp>
        <p:nvSpPr>
          <p:cNvPr id="87" name="Can 80"/>
          <p:cNvSpPr/>
          <p:nvPr/>
        </p:nvSpPr>
        <p:spPr bwMode="auto">
          <a:xfrm>
            <a:off x="5551689" y="3135927"/>
            <a:ext cx="581502" cy="411909"/>
          </a:xfrm>
          <a:prstGeom prst="can">
            <a:avLst/>
          </a:prstGeom>
          <a:solidFill>
            <a:srgbClr val="EEECE1">
              <a:lumMod val="40000"/>
              <a:lumOff val="60000"/>
            </a:srgbClr>
          </a:solidFill>
          <a:ln w="12700" cap="flat" cmpd="sng" algn="ctr">
            <a:solidFill>
              <a:srgbClr val="002060"/>
            </a:solidFill>
            <a:prstDash val="solid"/>
            <a:round/>
            <a:headEnd type="none" w="med" len="med"/>
            <a:tailEnd type="none" w="med" len="med"/>
          </a:ln>
          <a:effectLst/>
        </p:spPr>
        <p:txBody>
          <a:bodyPr vert="horz" wrap="square" lIns="68652" tIns="34326" rIns="68652" bIns="34326"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rPr>
              <a:t>Request DB</a:t>
            </a:r>
          </a:p>
        </p:txBody>
      </p:sp>
      <p:sp>
        <p:nvSpPr>
          <p:cNvPr id="88" name="Rounded Rectangle 81"/>
          <p:cNvSpPr/>
          <p:nvPr/>
        </p:nvSpPr>
        <p:spPr>
          <a:xfrm>
            <a:off x="4181549" y="4131845"/>
            <a:ext cx="5923606" cy="790081"/>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91413" tIns="0" rIns="91413" bIns="45707" rtlCol="0" anchor="ctr" anchorCtr="0"/>
          <a:lstStyle/>
          <a:p>
            <a:pPr defTabSz="914134">
              <a:defRPr/>
            </a:pPr>
            <a:r>
              <a:rPr lang="en-US" sz="1200" b="1" kern="0" dirty="0">
                <a:solidFill>
                  <a:prstClr val="black"/>
                </a:solidFill>
                <a:latin typeface="Calibri" panose="020F0502020204030204" pitchFamily="34" charset="0"/>
                <a:cs typeface="Calibri" panose="020F0502020204030204" pitchFamily="34" charset="0"/>
              </a:rPr>
              <a:t>Resource/Controller</a:t>
            </a:r>
          </a:p>
          <a:p>
            <a:pPr defTabSz="914134">
              <a:defRPr/>
            </a:pPr>
            <a:r>
              <a:rPr lang="en-US" sz="1200" b="1" kern="0" dirty="0">
                <a:solidFill>
                  <a:prstClr val="black"/>
                </a:solidFill>
                <a:latin typeface="Calibri" panose="020F0502020204030204" pitchFamily="34" charset="0"/>
                <a:cs typeface="Calibri" panose="020F0502020204030204" pitchFamily="34" charset="0"/>
              </a:rPr>
              <a:t>Adapters</a:t>
            </a:r>
          </a:p>
        </p:txBody>
      </p:sp>
      <p:sp>
        <p:nvSpPr>
          <p:cNvPr id="89" name="Rectangle 88"/>
          <p:cNvSpPr/>
          <p:nvPr/>
        </p:nvSpPr>
        <p:spPr>
          <a:xfrm>
            <a:off x="8658181" y="4283335"/>
            <a:ext cx="856924" cy="407330"/>
          </a:xfrm>
          <a:prstGeom prst="rect">
            <a:avLst/>
          </a:prstGeom>
          <a:solidFill>
            <a:srgbClr val="F79646">
              <a:lumMod val="20000"/>
              <a:lumOff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rtlCol="0" anchor="ctr"/>
          <a:lstStyle/>
          <a:p>
            <a:pPr marL="0" marR="0" lvl="0" indent="0" algn="ctr" defTabSz="914400" eaLnBrk="1" fontAlgn="auto" latinLnBrk="0" hangingPunct="1">
              <a:lnSpc>
                <a:spcPts val="751"/>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a:rPr>
              <a:t>Controller Adapter</a:t>
            </a:r>
          </a:p>
        </p:txBody>
      </p:sp>
      <p:sp>
        <p:nvSpPr>
          <p:cNvPr id="90" name="Rectangle 89"/>
          <p:cNvSpPr/>
          <p:nvPr/>
        </p:nvSpPr>
        <p:spPr>
          <a:xfrm>
            <a:off x="4210689" y="3503433"/>
            <a:ext cx="625991" cy="451747"/>
          </a:xfrm>
          <a:prstGeom prst="rect">
            <a:avLst/>
          </a:prstGeom>
          <a:solidFill>
            <a:srgbClr val="4BACC6">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34326" rIns="0" rtlCol="0" anchor="ctr" anchorCtr="1"/>
          <a:lstStyle/>
          <a:p>
            <a:pPr marL="0" marR="0" lvl="0" indent="0" algn="ctr" defTabSz="914400" eaLnBrk="1" fontAlgn="auto" latinLnBrk="0" hangingPunct="1">
              <a:lnSpc>
                <a:spcPts val="751"/>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rPr>
              <a:t>HEAT</a:t>
            </a:r>
            <a:r>
              <a:rPr kumimoji="0" lang="en-US" sz="1000" b="0" i="0" u="none" strike="noStrike" kern="0" cap="none" spc="0" normalizeH="0" baseline="0" noProof="0" dirty="0">
                <a:ln>
                  <a:noFill/>
                </a:ln>
                <a:solidFill>
                  <a:prstClr val="black"/>
                </a:solidFill>
                <a:effectLst/>
                <a:uLnTx/>
                <a:uFillTx/>
                <a:latin typeface="Calibri"/>
              </a:rPr>
              <a:t> </a:t>
            </a:r>
            <a:r>
              <a:rPr kumimoji="0" lang="en-US" sz="900" b="0" i="0" u="none" strike="noStrike" kern="0" cap="none" spc="0" normalizeH="0" baseline="0" noProof="0" dirty="0">
                <a:ln>
                  <a:noFill/>
                </a:ln>
                <a:solidFill>
                  <a:prstClr val="black"/>
                </a:solidFill>
                <a:effectLst/>
                <a:uLnTx/>
                <a:uFillTx/>
                <a:latin typeface="Calibri"/>
              </a:rPr>
              <a:t>Templates</a:t>
            </a:r>
          </a:p>
        </p:txBody>
      </p:sp>
      <p:sp>
        <p:nvSpPr>
          <p:cNvPr id="91" name="Rectangle 90"/>
          <p:cNvSpPr/>
          <p:nvPr/>
        </p:nvSpPr>
        <p:spPr>
          <a:xfrm>
            <a:off x="5751403" y="4297477"/>
            <a:ext cx="823158" cy="430304"/>
          </a:xfrm>
          <a:prstGeom prst="rect">
            <a:avLst/>
          </a:prstGeom>
          <a:solidFill>
            <a:srgbClr val="F79646">
              <a:lumMod val="20000"/>
              <a:lumOff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rtlCol="0" anchor="ctr"/>
          <a:lstStyle/>
          <a:p>
            <a:pPr marL="0" marR="0" lvl="0" indent="0" algn="ctr" defTabSz="914400" eaLnBrk="1" fontAlgn="auto" latinLnBrk="0" hangingPunct="1">
              <a:lnSpc>
                <a:spcPts val="751"/>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a:rPr>
              <a:t>VNF Resource Adapter</a:t>
            </a:r>
          </a:p>
        </p:txBody>
      </p:sp>
      <p:sp>
        <p:nvSpPr>
          <p:cNvPr id="92" name="Rectangle 91"/>
          <p:cNvSpPr/>
          <p:nvPr/>
        </p:nvSpPr>
        <p:spPr>
          <a:xfrm>
            <a:off x="7329361" y="4297477"/>
            <a:ext cx="784021" cy="412394"/>
          </a:xfrm>
          <a:prstGeom prst="rect">
            <a:avLst/>
          </a:prstGeom>
          <a:solidFill>
            <a:srgbClr val="F79646">
              <a:lumMod val="20000"/>
              <a:lumOff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rtlCol="0" anchor="ctr"/>
          <a:lstStyle/>
          <a:p>
            <a:pPr marL="0" marR="0" lvl="0" indent="0" algn="ctr" defTabSz="914400" eaLnBrk="1" fontAlgn="auto" latinLnBrk="0" hangingPunct="1">
              <a:lnSpc>
                <a:spcPts val="751"/>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a:rPr>
              <a:t>Network Adapter</a:t>
            </a:r>
          </a:p>
        </p:txBody>
      </p:sp>
      <p:sp>
        <p:nvSpPr>
          <p:cNvPr id="93" name="Rounded Rectangle 87"/>
          <p:cNvSpPr/>
          <p:nvPr/>
        </p:nvSpPr>
        <p:spPr>
          <a:xfrm>
            <a:off x="5691116" y="5444094"/>
            <a:ext cx="1940646" cy="514283"/>
          </a:xfrm>
          <a:prstGeom prst="roundRect">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13" tIns="45707" rIns="91413" bIns="45707" rtlCol="0" anchor="ctr"/>
          <a:lstStyle/>
          <a:p>
            <a:pPr algn="ctr" defTabSz="914134">
              <a:defRPr/>
            </a:pPr>
            <a:r>
              <a:rPr lang="en-US" sz="1200" kern="0" dirty="0">
                <a:solidFill>
                  <a:prstClr val="black"/>
                </a:solidFill>
              </a:rPr>
              <a:t>Cloud Platform</a:t>
            </a:r>
            <a:br>
              <a:rPr lang="en-US" sz="1200" kern="0" dirty="0">
                <a:solidFill>
                  <a:prstClr val="black"/>
                </a:solidFill>
              </a:rPr>
            </a:br>
            <a:r>
              <a:rPr lang="en-US" sz="1200" kern="0" dirty="0">
                <a:solidFill>
                  <a:prstClr val="black"/>
                </a:solidFill>
              </a:rPr>
              <a:t>Orchestrator</a:t>
            </a:r>
          </a:p>
        </p:txBody>
      </p:sp>
      <p:sp>
        <p:nvSpPr>
          <p:cNvPr id="94" name="Rectangle 93"/>
          <p:cNvSpPr/>
          <p:nvPr/>
        </p:nvSpPr>
        <p:spPr>
          <a:xfrm>
            <a:off x="8048218" y="5392793"/>
            <a:ext cx="2100203" cy="514283"/>
          </a:xfrm>
          <a:prstGeom prst="rect">
            <a:avLst/>
          </a:prstGeom>
          <a:solidFill>
            <a:srgbClr val="92D050"/>
          </a:solidFill>
          <a:ln w="25400" cap="flat" cmpd="sng" algn="ctr">
            <a:noFill/>
            <a:prstDash val="solid"/>
          </a:ln>
          <a:effectLst>
            <a:outerShdw blurRad="50800" dist="762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13" tIns="45707" rIns="91413" bIns="45707" rtlCol="0" anchor="ctr" anchorCtr="0"/>
          <a:lstStyle/>
          <a:p>
            <a:pPr algn="ctr" defTabSz="914134">
              <a:defRPr/>
            </a:pPr>
            <a:r>
              <a:rPr lang="en-US" sz="1200" kern="0" dirty="0">
                <a:solidFill>
                  <a:prstClr val="black"/>
                </a:solidFill>
              </a:rPr>
              <a:t>SDN Controller</a:t>
            </a:r>
          </a:p>
        </p:txBody>
      </p:sp>
      <p:sp>
        <p:nvSpPr>
          <p:cNvPr id="95" name="Rectangle 94"/>
          <p:cNvSpPr/>
          <p:nvPr/>
        </p:nvSpPr>
        <p:spPr>
          <a:xfrm>
            <a:off x="10920443" y="3055073"/>
            <a:ext cx="1195289" cy="861466"/>
          </a:xfrm>
          <a:prstGeom prst="rect">
            <a:avLst/>
          </a:prstGeom>
          <a:solidFill>
            <a:srgbClr val="FFCC00"/>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413" tIns="45707" rIns="91413" bIns="45707" rtlCol="0" anchor="ctr" anchorCtr="0"/>
          <a:lstStyle/>
          <a:p>
            <a:pPr algn="ctr" defTabSz="914134">
              <a:defRPr/>
            </a:pPr>
            <a:r>
              <a:rPr lang="en-US" sz="1200" kern="0" dirty="0">
                <a:solidFill>
                  <a:prstClr val="black"/>
                </a:solidFill>
              </a:rPr>
              <a:t>AAI</a:t>
            </a:r>
          </a:p>
        </p:txBody>
      </p:sp>
      <p:cxnSp>
        <p:nvCxnSpPr>
          <p:cNvPr id="96" name="Elbow Connector 90"/>
          <p:cNvCxnSpPr>
            <a:endCxn id="51" idx="1"/>
          </p:cNvCxnSpPr>
          <p:nvPr/>
        </p:nvCxnSpPr>
        <p:spPr>
          <a:xfrm rot="16200000" flipH="1">
            <a:off x="6748324" y="2833127"/>
            <a:ext cx="715742" cy="171156"/>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6457271" y="2367243"/>
            <a:ext cx="141613" cy="11912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cxnSp>
        <p:nvCxnSpPr>
          <p:cNvPr id="98" name="Straight Arrow Connector 97"/>
          <p:cNvCxnSpPr>
            <a:stCxn id="76" idx="2"/>
          </p:cNvCxnSpPr>
          <p:nvPr/>
        </p:nvCxnSpPr>
        <p:spPr>
          <a:xfrm>
            <a:off x="8148802" y="3714184"/>
            <a:ext cx="0" cy="4176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Right Brace 98"/>
          <p:cNvSpPr/>
          <p:nvPr/>
        </p:nvSpPr>
        <p:spPr>
          <a:xfrm rot="5400000">
            <a:off x="6551362" y="3315927"/>
            <a:ext cx="231261" cy="2980737"/>
          </a:xfrm>
          <a:prstGeom prst="rightBrace">
            <a:avLst>
              <a:gd name="adj1" fmla="val 52777"/>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0" name="Straight Arrow Connector 99"/>
          <p:cNvCxnSpPr>
            <a:stCxn id="99" idx="1"/>
            <a:endCxn id="93" idx="0"/>
          </p:cNvCxnSpPr>
          <p:nvPr/>
        </p:nvCxnSpPr>
        <p:spPr>
          <a:xfrm flipH="1">
            <a:off x="6661439" y="4921926"/>
            <a:ext cx="5553" cy="5221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endCxn id="95" idx="1"/>
          </p:cNvCxnSpPr>
          <p:nvPr/>
        </p:nvCxnSpPr>
        <p:spPr>
          <a:xfrm>
            <a:off x="10148421" y="3485806"/>
            <a:ext cx="77202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4515774" y="2367242"/>
            <a:ext cx="141613" cy="11912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3" name="Rectangle 102"/>
          <p:cNvSpPr/>
          <p:nvPr/>
        </p:nvSpPr>
        <p:spPr>
          <a:xfrm>
            <a:off x="5144427" y="2367242"/>
            <a:ext cx="141613" cy="11912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cxnSp>
        <p:nvCxnSpPr>
          <p:cNvPr id="104" name="Straight Arrow Connector 103"/>
          <p:cNvCxnSpPr/>
          <p:nvPr/>
        </p:nvCxnSpPr>
        <p:spPr>
          <a:xfrm flipH="1">
            <a:off x="5576451" y="2486370"/>
            <a:ext cx="1" cy="30231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7535283" y="3667756"/>
            <a:ext cx="141613" cy="11912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6" name="Rectangle 105"/>
          <p:cNvSpPr/>
          <p:nvPr/>
        </p:nvSpPr>
        <p:spPr>
          <a:xfrm>
            <a:off x="5771634" y="3299184"/>
            <a:ext cx="141613" cy="11912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8" name="Rectangle 107"/>
          <p:cNvSpPr/>
          <p:nvPr/>
        </p:nvSpPr>
        <p:spPr>
          <a:xfrm>
            <a:off x="7273337" y="3398789"/>
            <a:ext cx="141613" cy="11912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cxnSp>
        <p:nvCxnSpPr>
          <p:cNvPr id="109" name="Elbow Connector 116"/>
          <p:cNvCxnSpPr/>
          <p:nvPr/>
        </p:nvCxnSpPr>
        <p:spPr>
          <a:xfrm rot="10800000" flipV="1">
            <a:off x="6457272" y="3517913"/>
            <a:ext cx="725543" cy="1"/>
          </a:xfrm>
          <a:prstGeom prst="bentConnector3">
            <a:avLst>
              <a:gd name="adj1" fmla="val 50000"/>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5119545" y="1552858"/>
            <a:ext cx="571571" cy="230806"/>
          </a:xfrm>
          <a:prstGeom prst="rect">
            <a:avLst/>
          </a:prstGeom>
          <a:solidFill>
            <a:schemeClr val="bg1">
              <a:lumMod val="95000"/>
              <a:alpha val="74902"/>
            </a:schemeClr>
          </a:solidFill>
        </p:spPr>
        <p:txBody>
          <a:bodyPr wrap="square" lIns="0" tIns="45707" rIns="0" bIns="45707" rtlCol="0" anchor="ctr" anchorCtr="0">
            <a:spAutoFit/>
          </a:bodyPr>
          <a:lstStyle/>
          <a:p>
            <a:pPr algn="ctr" defTabSz="914134">
              <a:defRPr/>
            </a:pPr>
            <a:r>
              <a:rPr lang="en-US" sz="900" b="1" i="1" kern="0" dirty="0">
                <a:solidFill>
                  <a:prstClr val="black"/>
                </a:solidFill>
              </a:rPr>
              <a:t>REST</a:t>
            </a:r>
          </a:p>
        </p:txBody>
      </p:sp>
      <p:sp>
        <p:nvSpPr>
          <p:cNvPr id="111" name="TextBox 110"/>
          <p:cNvSpPr txBox="1"/>
          <p:nvPr/>
        </p:nvSpPr>
        <p:spPr>
          <a:xfrm>
            <a:off x="6554192" y="2570576"/>
            <a:ext cx="481760" cy="230806"/>
          </a:xfrm>
          <a:prstGeom prst="rect">
            <a:avLst/>
          </a:prstGeom>
          <a:solidFill>
            <a:schemeClr val="bg1">
              <a:lumMod val="95000"/>
              <a:alpha val="25000"/>
            </a:schemeClr>
          </a:solidFill>
        </p:spPr>
        <p:txBody>
          <a:bodyPr wrap="square" lIns="0" tIns="45707" rIns="0" bIns="45707" rtlCol="0" anchor="ctr" anchorCtr="0">
            <a:spAutoFit/>
          </a:bodyPr>
          <a:lstStyle/>
          <a:p>
            <a:pPr algn="ctr" defTabSz="914134">
              <a:defRPr/>
            </a:pPr>
            <a:r>
              <a:rPr lang="en-US" sz="900" b="1" i="1" kern="0" dirty="0">
                <a:solidFill>
                  <a:prstClr val="black"/>
                </a:solidFill>
              </a:rPr>
              <a:t>REST</a:t>
            </a:r>
          </a:p>
        </p:txBody>
      </p:sp>
      <p:sp>
        <p:nvSpPr>
          <p:cNvPr id="112" name="TextBox 111"/>
          <p:cNvSpPr txBox="1"/>
          <p:nvPr/>
        </p:nvSpPr>
        <p:spPr>
          <a:xfrm>
            <a:off x="7535282" y="3932766"/>
            <a:ext cx="594459" cy="230806"/>
          </a:xfrm>
          <a:prstGeom prst="rect">
            <a:avLst/>
          </a:prstGeom>
          <a:solidFill>
            <a:schemeClr val="bg1">
              <a:lumMod val="95000"/>
              <a:alpha val="25000"/>
            </a:schemeClr>
          </a:solidFill>
        </p:spPr>
        <p:txBody>
          <a:bodyPr wrap="square" lIns="0" tIns="45707" rIns="0" bIns="45707" rtlCol="0" anchor="ctr" anchorCtr="0">
            <a:spAutoFit/>
          </a:bodyPr>
          <a:lstStyle/>
          <a:p>
            <a:pPr algn="ctr" defTabSz="914134">
              <a:defRPr/>
            </a:pPr>
            <a:r>
              <a:rPr lang="en-US" sz="900" b="1" i="1" kern="0" dirty="0">
                <a:solidFill>
                  <a:prstClr val="black"/>
                </a:solidFill>
              </a:rPr>
              <a:t>SOAP</a:t>
            </a:r>
          </a:p>
        </p:txBody>
      </p:sp>
      <p:sp>
        <p:nvSpPr>
          <p:cNvPr id="113" name="TextBox 112"/>
          <p:cNvSpPr txBox="1"/>
          <p:nvPr/>
        </p:nvSpPr>
        <p:spPr>
          <a:xfrm>
            <a:off x="10438683" y="3272627"/>
            <a:ext cx="481760" cy="230806"/>
          </a:xfrm>
          <a:prstGeom prst="rect">
            <a:avLst/>
          </a:prstGeom>
          <a:noFill/>
        </p:spPr>
        <p:txBody>
          <a:bodyPr wrap="square" lIns="0" tIns="45707" rIns="0" bIns="45707" rtlCol="0" anchor="ctr" anchorCtr="0">
            <a:spAutoFit/>
          </a:bodyPr>
          <a:lstStyle/>
          <a:p>
            <a:pPr algn="ctr" defTabSz="914134">
              <a:defRPr/>
            </a:pPr>
            <a:r>
              <a:rPr lang="en-US" sz="900" b="1" i="1" kern="0" dirty="0">
                <a:solidFill>
                  <a:prstClr val="black"/>
                </a:solidFill>
              </a:rPr>
              <a:t>REST</a:t>
            </a:r>
          </a:p>
        </p:txBody>
      </p:sp>
      <p:sp>
        <p:nvSpPr>
          <p:cNvPr id="114" name="TextBox 113"/>
          <p:cNvSpPr txBox="1"/>
          <p:nvPr/>
        </p:nvSpPr>
        <p:spPr>
          <a:xfrm>
            <a:off x="5842440" y="5076559"/>
            <a:ext cx="756444" cy="369306"/>
          </a:xfrm>
          <a:prstGeom prst="rect">
            <a:avLst/>
          </a:prstGeom>
          <a:solidFill>
            <a:schemeClr val="bg1">
              <a:lumMod val="95000"/>
              <a:alpha val="74902"/>
            </a:schemeClr>
          </a:solidFill>
        </p:spPr>
        <p:txBody>
          <a:bodyPr wrap="square" lIns="0" tIns="45707" rIns="0" bIns="45707" rtlCol="0" anchor="ctr" anchorCtr="0">
            <a:spAutoFit/>
          </a:bodyPr>
          <a:lstStyle/>
          <a:p>
            <a:pPr algn="ctr" defTabSz="914134">
              <a:defRPr/>
            </a:pPr>
            <a:r>
              <a:rPr lang="en-US" sz="900" b="1" i="1" kern="0" dirty="0">
                <a:solidFill>
                  <a:prstClr val="black"/>
                </a:solidFill>
              </a:rPr>
              <a:t>KEYSTONE/ HEAT</a:t>
            </a:r>
          </a:p>
        </p:txBody>
      </p:sp>
      <p:sp>
        <p:nvSpPr>
          <p:cNvPr id="115" name="TextBox 114"/>
          <p:cNvSpPr txBox="1"/>
          <p:nvPr/>
        </p:nvSpPr>
        <p:spPr>
          <a:xfrm>
            <a:off x="8464165" y="5161987"/>
            <a:ext cx="481760" cy="230806"/>
          </a:xfrm>
          <a:prstGeom prst="rect">
            <a:avLst/>
          </a:prstGeom>
          <a:solidFill>
            <a:schemeClr val="bg1">
              <a:lumMod val="95000"/>
              <a:alpha val="74902"/>
            </a:schemeClr>
          </a:solidFill>
        </p:spPr>
        <p:txBody>
          <a:bodyPr wrap="square" lIns="0" tIns="45707" rIns="0" bIns="45707" rtlCol="0" anchor="ctr" anchorCtr="0">
            <a:spAutoFit/>
          </a:bodyPr>
          <a:lstStyle/>
          <a:p>
            <a:pPr algn="ctr" defTabSz="914134">
              <a:defRPr/>
            </a:pPr>
            <a:r>
              <a:rPr lang="en-US" sz="900" b="1" i="1" kern="0" dirty="0">
                <a:solidFill>
                  <a:prstClr val="black"/>
                </a:solidFill>
              </a:rPr>
              <a:t>REST</a:t>
            </a:r>
          </a:p>
        </p:txBody>
      </p:sp>
      <p:sp>
        <p:nvSpPr>
          <p:cNvPr id="116" name="Rectangle 115"/>
          <p:cNvSpPr/>
          <p:nvPr/>
        </p:nvSpPr>
        <p:spPr>
          <a:xfrm>
            <a:off x="4210689" y="2737649"/>
            <a:ext cx="618907" cy="432777"/>
          </a:xfrm>
          <a:prstGeom prst="rect">
            <a:avLst/>
          </a:prstGeom>
          <a:gradFill>
            <a:gsLst>
              <a:gs pos="0">
                <a:schemeClr val="accent5">
                  <a:lumMod val="75000"/>
                </a:schemeClr>
              </a:gs>
              <a:gs pos="80000">
                <a:schemeClr val="accent5">
                  <a:lumMod val="75000"/>
                </a:schemeClr>
              </a:gs>
              <a:gs pos="100000">
                <a:schemeClr val="accent5">
                  <a:lumMod val="75000"/>
                </a:schemeClr>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b="1" dirty="0">
                <a:solidFill>
                  <a:schemeClr val="bg1"/>
                </a:solidFill>
                <a:latin typeface="Calibri" panose="020F0502020204030204" pitchFamily="34" charset="0"/>
                <a:cs typeface="Calibri" panose="020F0502020204030204" pitchFamily="34" charset="0"/>
              </a:rPr>
              <a:t>Service</a:t>
            </a:r>
            <a:br>
              <a:rPr lang="en-US" sz="900" b="1" dirty="0">
                <a:solidFill>
                  <a:schemeClr val="bg1"/>
                </a:solidFill>
                <a:latin typeface="Calibri" panose="020F0502020204030204" pitchFamily="34" charset="0"/>
                <a:cs typeface="Calibri" panose="020F0502020204030204" pitchFamily="34" charset="0"/>
              </a:rPr>
            </a:br>
            <a:r>
              <a:rPr lang="en-US" sz="900" b="1" dirty="0">
                <a:solidFill>
                  <a:schemeClr val="bg1"/>
                </a:solidFill>
                <a:latin typeface="Calibri" panose="020F0502020204030204" pitchFamily="34" charset="0"/>
                <a:cs typeface="Calibri" panose="020F0502020204030204" pitchFamily="34" charset="0"/>
              </a:rPr>
              <a:t>Recipes</a:t>
            </a:r>
          </a:p>
        </p:txBody>
      </p:sp>
      <p:cxnSp>
        <p:nvCxnSpPr>
          <p:cNvPr id="117" name="Straight Arrow Connector 116"/>
          <p:cNvCxnSpPr/>
          <p:nvPr/>
        </p:nvCxnSpPr>
        <p:spPr>
          <a:xfrm flipV="1">
            <a:off x="5407105" y="3677821"/>
            <a:ext cx="0" cy="454024"/>
          </a:xfrm>
          <a:prstGeom prst="straightConnector1">
            <a:avLst/>
          </a:prstGeom>
          <a:ln w="1905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Can 111"/>
          <p:cNvSpPr/>
          <p:nvPr/>
        </p:nvSpPr>
        <p:spPr bwMode="auto">
          <a:xfrm>
            <a:off x="4657387" y="3135928"/>
            <a:ext cx="669324" cy="411909"/>
          </a:xfrm>
          <a:prstGeom prst="can">
            <a:avLst/>
          </a:prstGeom>
          <a:solidFill>
            <a:srgbClr val="EEECE1">
              <a:lumMod val="40000"/>
              <a:lumOff val="60000"/>
            </a:srgbClr>
          </a:solidFill>
          <a:ln w="12700" cap="flat" cmpd="sng" algn="ctr">
            <a:solidFill>
              <a:srgbClr val="002060"/>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rPr>
              <a:t>Catalog</a:t>
            </a:r>
            <a:br>
              <a:rPr kumimoji="0" lang="en-US" sz="900" b="0" i="0" u="none" strike="noStrike" kern="0" cap="none" spc="0" normalizeH="0" baseline="0" noProof="0" dirty="0">
                <a:ln>
                  <a:noFill/>
                </a:ln>
                <a:solidFill>
                  <a:prstClr val="black"/>
                </a:solidFill>
                <a:effectLst/>
                <a:uLnTx/>
                <a:uFillTx/>
                <a:latin typeface="Calibri"/>
              </a:rPr>
            </a:br>
            <a:r>
              <a:rPr kumimoji="0" lang="en-US" sz="900" b="0" i="0" u="none" strike="noStrike" kern="0" cap="none" spc="0" normalizeH="0" baseline="0" noProof="0" dirty="0">
                <a:ln>
                  <a:noFill/>
                </a:ln>
                <a:solidFill>
                  <a:prstClr val="black"/>
                </a:solidFill>
                <a:effectLst/>
                <a:uLnTx/>
                <a:uFillTx/>
                <a:latin typeface="Calibri"/>
              </a:rPr>
              <a:t>DB</a:t>
            </a:r>
          </a:p>
        </p:txBody>
      </p:sp>
      <p:cxnSp>
        <p:nvCxnSpPr>
          <p:cNvPr id="119" name="Straight Arrow Connector 118"/>
          <p:cNvCxnSpPr>
            <a:stCxn id="89" idx="2"/>
            <a:endCxn id="94" idx="0"/>
          </p:cNvCxnSpPr>
          <p:nvPr/>
        </p:nvCxnSpPr>
        <p:spPr>
          <a:xfrm>
            <a:off x="9086643" y="4690665"/>
            <a:ext cx="11677" cy="70212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8647630" y="1447640"/>
            <a:ext cx="0" cy="439962"/>
          </a:xfrm>
          <a:prstGeom prst="straightConnector1">
            <a:avLst/>
          </a:prstGeom>
          <a:noFill/>
          <a:ln w="28575" cap="flat" cmpd="sng" algn="ctr">
            <a:solidFill>
              <a:sysClr val="windowText" lastClr="000000">
                <a:lumMod val="50000"/>
                <a:lumOff val="50000"/>
              </a:sysClr>
            </a:solidFill>
            <a:prstDash val="solid"/>
            <a:tailEnd type="arrow"/>
          </a:ln>
          <a:effectLst/>
        </p:spPr>
      </p:cxnSp>
      <p:sp>
        <p:nvSpPr>
          <p:cNvPr id="121" name="Rectangle 120"/>
          <p:cNvSpPr/>
          <p:nvPr/>
        </p:nvSpPr>
        <p:spPr>
          <a:xfrm>
            <a:off x="7676896" y="1051455"/>
            <a:ext cx="2621412" cy="360612"/>
          </a:xfrm>
          <a:prstGeom prst="rect">
            <a:avLst/>
          </a:prstGeom>
          <a:solidFill>
            <a:sysClr val="window" lastClr="FFFFFF">
              <a:lumMod val="85000"/>
            </a:sys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1647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rPr>
              <a:t>Infrastructure Portal</a:t>
            </a:r>
          </a:p>
        </p:txBody>
      </p:sp>
      <p:sp>
        <p:nvSpPr>
          <p:cNvPr id="122" name="TextBox 121"/>
          <p:cNvSpPr txBox="1"/>
          <p:nvPr/>
        </p:nvSpPr>
        <p:spPr>
          <a:xfrm>
            <a:off x="7966944" y="1529962"/>
            <a:ext cx="571571" cy="230806"/>
          </a:xfrm>
          <a:prstGeom prst="rect">
            <a:avLst/>
          </a:prstGeom>
          <a:noFill/>
        </p:spPr>
        <p:txBody>
          <a:bodyPr wrap="square" lIns="0" tIns="45707" rIns="0" bIns="45707" rtlCol="0" anchor="ctr" anchorCtr="0">
            <a:spAutoFit/>
          </a:bodyPr>
          <a:lstStyle/>
          <a:p>
            <a:pPr algn="ctr" defTabSz="914134">
              <a:defRPr/>
            </a:pPr>
            <a:r>
              <a:rPr lang="en-US" sz="900" b="1" i="1" kern="0" dirty="0">
                <a:solidFill>
                  <a:prstClr val="black"/>
                </a:solidFill>
              </a:rPr>
              <a:t>REST</a:t>
            </a:r>
          </a:p>
        </p:txBody>
      </p:sp>
      <p:sp>
        <p:nvSpPr>
          <p:cNvPr id="123" name="Rectangle 122"/>
          <p:cNvSpPr/>
          <p:nvPr/>
        </p:nvSpPr>
        <p:spPr>
          <a:xfrm>
            <a:off x="1442222" y="1223368"/>
            <a:ext cx="1004026" cy="707707"/>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1400" dirty="0">
                <a:solidFill>
                  <a:schemeClr val="tx1"/>
                </a:solidFill>
                <a:latin typeface="+mj-lt"/>
              </a:rPr>
              <a:t>SDC</a:t>
            </a:r>
          </a:p>
        </p:txBody>
      </p:sp>
      <p:cxnSp>
        <p:nvCxnSpPr>
          <p:cNvPr id="124" name="Elbow Connector 98"/>
          <p:cNvCxnSpPr>
            <a:stCxn id="123" idx="2"/>
          </p:cNvCxnSpPr>
          <p:nvPr/>
        </p:nvCxnSpPr>
        <p:spPr>
          <a:xfrm rot="16200000" flipH="1">
            <a:off x="2564782" y="1310528"/>
            <a:ext cx="469712" cy="1710806"/>
          </a:xfrm>
          <a:prstGeom prst="bentConnector2">
            <a:avLst/>
          </a:prstGeom>
          <a:ln w="19050">
            <a:solidFill>
              <a:schemeClr val="tx1">
                <a:lumMod val="65000"/>
                <a:lumOff val="35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6" name="Content Placeholder 4"/>
          <p:cNvSpPr txBox="1">
            <a:spLocks/>
          </p:cNvSpPr>
          <p:nvPr/>
        </p:nvSpPr>
        <p:spPr>
          <a:xfrm>
            <a:off x="207276" y="2046306"/>
            <a:ext cx="3636864" cy="3655827"/>
          </a:xfrm>
          <a:prstGeom prst="rect">
            <a:avLst/>
          </a:prstGeom>
        </p:spPr>
        <p:txBody>
          <a:bodyPr>
            <a:noAutofit/>
          </a:bodyPr>
          <a:lstStyle>
            <a:lvl1pPr marL="284163" indent="-284163" algn="l" defTabSz="914400" rtl="0" eaLnBrk="1" latinLnBrk="0" hangingPunct="1">
              <a:lnSpc>
                <a:spcPct val="100000"/>
              </a:lnSpc>
              <a:spcBef>
                <a:spcPts val="1000"/>
              </a:spcBef>
              <a:buFont typeface="Wingdings" panose="05000000000000000000" pitchFamily="2" charset="2"/>
              <a:buChar char="§"/>
              <a:defRPr sz="2000" kern="1200">
                <a:solidFill>
                  <a:schemeClr val="tx2"/>
                </a:solidFill>
                <a:latin typeface="+mn-lt"/>
                <a:ea typeface="+mn-ea"/>
                <a:cs typeface="+mn-cs"/>
              </a:defRPr>
            </a:lvl1pPr>
            <a:lvl2pPr marL="517525" indent="-233363" algn="l" defTabSz="914400" rtl="0" eaLnBrk="1" latinLnBrk="0" hangingPunct="1">
              <a:lnSpc>
                <a:spcPct val="100000"/>
              </a:lnSpc>
              <a:spcBef>
                <a:spcPts val="500"/>
              </a:spcBef>
              <a:buFont typeface="Wingdings" panose="05000000000000000000" pitchFamily="2" charset="2"/>
              <a:buChar char="§"/>
              <a:defRPr sz="1800" kern="1200">
                <a:solidFill>
                  <a:schemeClr val="tx2"/>
                </a:solidFill>
                <a:latin typeface="+mn-lt"/>
                <a:ea typeface="+mn-ea"/>
                <a:cs typeface="+mn-cs"/>
              </a:defRPr>
            </a:lvl2pPr>
            <a:lvl3pPr marL="741363" indent="-223838" algn="l" defTabSz="914400" rtl="0" eaLnBrk="1" latinLnBrk="0" hangingPunct="1">
              <a:lnSpc>
                <a:spcPct val="100000"/>
              </a:lnSpc>
              <a:spcBef>
                <a:spcPts val="500"/>
              </a:spcBef>
              <a:buFont typeface="Wingdings" panose="05000000000000000000" pitchFamily="2" charset="2"/>
              <a:buChar char="§"/>
              <a:defRPr sz="1600" kern="1200">
                <a:solidFill>
                  <a:schemeClr val="tx2"/>
                </a:solidFill>
                <a:latin typeface="+mn-lt"/>
                <a:ea typeface="+mn-ea"/>
                <a:cs typeface="+mn-cs"/>
              </a:defRPr>
            </a:lvl3pPr>
            <a:lvl4pPr marL="914400" indent="-173038" algn="l" defTabSz="914400" rtl="0" eaLnBrk="1" latinLnBrk="0" hangingPunct="1">
              <a:lnSpc>
                <a:spcPct val="100000"/>
              </a:lnSpc>
              <a:spcBef>
                <a:spcPts val="500"/>
              </a:spcBef>
              <a:buFont typeface="Wingdings" panose="05000000000000000000" pitchFamily="2" charset="2"/>
              <a:buChar char="§"/>
              <a:defRPr sz="1400" kern="1200">
                <a:solidFill>
                  <a:schemeClr val="tx2"/>
                </a:solidFill>
                <a:latin typeface="+mn-lt"/>
                <a:ea typeface="+mn-ea"/>
                <a:cs typeface="+mn-cs"/>
              </a:defRPr>
            </a:lvl4pPr>
            <a:lvl5pPr marL="1087438" indent="-173038" algn="l" defTabSz="914400" rtl="0" eaLnBrk="1" latinLnBrk="0" hangingPunct="1">
              <a:lnSpc>
                <a:spcPct val="100000"/>
              </a:lnSpc>
              <a:spcBef>
                <a:spcPts val="500"/>
              </a:spcBef>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800" b="1" dirty="0">
                <a:latin typeface="+mj-lt"/>
                <a:ea typeface="+mj-ea"/>
                <a:cs typeface="+mj-cs"/>
              </a:rPr>
              <a:t>Interfaces</a:t>
            </a:r>
          </a:p>
          <a:p>
            <a:pPr marL="0" indent="0">
              <a:buFont typeface="Wingdings" panose="05000000000000000000" pitchFamily="2" charset="2"/>
              <a:buNone/>
            </a:pPr>
            <a:r>
              <a:rPr lang="en-US" sz="1100" b="1" dirty="0">
                <a:latin typeface="Segoe UI" panose="020B0502040204020203" pitchFamily="34" charset="0"/>
                <a:cs typeface="Segoe UI" panose="020B0502040204020203" pitchFamily="34" charset="0"/>
              </a:rPr>
              <a:t>SDC</a:t>
            </a:r>
          </a:p>
          <a:p>
            <a:pPr marL="285750" indent="-285750">
              <a:spcBef>
                <a:spcPts val="0"/>
              </a:spcBef>
            </a:pPr>
            <a:r>
              <a:rPr lang="en-US" sz="1100" dirty="0"/>
              <a:t>Distribution of orchestration artifacts </a:t>
            </a:r>
          </a:p>
          <a:p>
            <a:pPr marL="285750" indent="-285750">
              <a:spcBef>
                <a:spcPts val="0"/>
              </a:spcBef>
            </a:pPr>
            <a:r>
              <a:rPr lang="en-US" sz="1100" dirty="0"/>
              <a:t>UEB event notifications, HTTP artifact retrieval</a:t>
            </a:r>
          </a:p>
          <a:p>
            <a:pPr marL="0" indent="0">
              <a:spcBef>
                <a:spcPts val="1200"/>
              </a:spcBef>
              <a:spcAft>
                <a:spcPts val="200"/>
              </a:spcAft>
              <a:buFont typeface="Wingdings" panose="05000000000000000000" pitchFamily="2" charset="2"/>
              <a:buNone/>
            </a:pPr>
            <a:r>
              <a:rPr lang="en-US" sz="1100" b="1" dirty="0">
                <a:latin typeface="Segoe UI" panose="020B0502040204020203" pitchFamily="34" charset="0"/>
                <a:cs typeface="Segoe UI" panose="020B0502040204020203" pitchFamily="34" charset="0"/>
              </a:rPr>
              <a:t>AAI</a:t>
            </a:r>
          </a:p>
          <a:p>
            <a:pPr marL="285750" indent="-285750">
              <a:spcBef>
                <a:spcPts val="0"/>
              </a:spcBef>
            </a:pPr>
            <a:r>
              <a:rPr lang="en-US" sz="1100" dirty="0"/>
              <a:t>Query and update inventory</a:t>
            </a:r>
          </a:p>
          <a:p>
            <a:pPr marL="285750" indent="-285750">
              <a:spcBef>
                <a:spcPts val="0"/>
              </a:spcBef>
            </a:pPr>
            <a:r>
              <a:rPr lang="en-US" sz="1100" dirty="0"/>
              <a:t>RESTful API</a:t>
            </a:r>
          </a:p>
          <a:p>
            <a:pPr marL="0" indent="0">
              <a:spcBef>
                <a:spcPts val="1200"/>
              </a:spcBef>
              <a:buFont typeface="Wingdings" panose="05000000000000000000" pitchFamily="2" charset="2"/>
              <a:buNone/>
            </a:pPr>
            <a:r>
              <a:rPr lang="en-US" sz="1100" b="1" dirty="0">
                <a:latin typeface="Segoe UI" panose="020B0502040204020203" pitchFamily="34" charset="0"/>
                <a:cs typeface="Segoe UI" panose="020B0502040204020203" pitchFamily="34" charset="0"/>
              </a:rPr>
              <a:t>Multi-VIM</a:t>
            </a:r>
          </a:p>
          <a:p>
            <a:pPr marL="285750" indent="-285750">
              <a:spcBef>
                <a:spcPts val="0"/>
              </a:spcBef>
            </a:pPr>
            <a:r>
              <a:rPr lang="en-US" sz="1100" dirty="0"/>
              <a:t>Instantiation of virtual resources in the cloud</a:t>
            </a:r>
          </a:p>
          <a:p>
            <a:pPr marL="285750" indent="-285750">
              <a:spcBef>
                <a:spcPts val="0"/>
              </a:spcBef>
            </a:pPr>
            <a:r>
              <a:rPr lang="en-US" sz="1100" dirty="0" err="1"/>
              <a:t>Openstack</a:t>
            </a:r>
            <a:r>
              <a:rPr lang="en-US" sz="1100" dirty="0"/>
              <a:t> APIs (primarily Heat and Keystone)</a:t>
            </a:r>
          </a:p>
          <a:p>
            <a:pPr marL="0" indent="0">
              <a:spcBef>
                <a:spcPts val="1200"/>
              </a:spcBef>
              <a:buFont typeface="Wingdings" panose="05000000000000000000" pitchFamily="2" charset="2"/>
              <a:buNone/>
            </a:pPr>
            <a:r>
              <a:rPr lang="en-US" sz="1100" b="1" dirty="0">
                <a:latin typeface="Segoe UI" panose="020B0502040204020203" pitchFamily="34" charset="0"/>
                <a:cs typeface="Segoe UI" panose="020B0502040204020203" pitchFamily="34" charset="0"/>
              </a:rPr>
              <a:t>SDN</a:t>
            </a:r>
            <a:r>
              <a:rPr lang="en-US" sz="1100" dirty="0"/>
              <a:t> </a:t>
            </a:r>
            <a:r>
              <a:rPr lang="en-US" sz="1100" b="1" dirty="0">
                <a:latin typeface="Segoe UI" panose="020B0502040204020203" pitchFamily="34" charset="0"/>
                <a:cs typeface="Segoe UI" panose="020B0502040204020203" pitchFamily="34" charset="0"/>
              </a:rPr>
              <a:t>Controller</a:t>
            </a:r>
          </a:p>
          <a:p>
            <a:pPr marL="285750" indent="-285750">
              <a:spcBef>
                <a:spcPts val="0"/>
              </a:spcBef>
            </a:pPr>
            <a:r>
              <a:rPr lang="en-US" sz="1100" dirty="0"/>
              <a:t>Assign and configure network resources</a:t>
            </a:r>
          </a:p>
          <a:p>
            <a:pPr marL="285750" indent="-285750">
              <a:spcBef>
                <a:spcPts val="0"/>
              </a:spcBef>
            </a:pPr>
            <a:r>
              <a:rPr lang="en-US" sz="1100" dirty="0"/>
              <a:t>Yang-based RPC and REST</a:t>
            </a:r>
          </a:p>
          <a:p>
            <a:pPr marL="0" indent="0">
              <a:spcBef>
                <a:spcPts val="1200"/>
              </a:spcBef>
              <a:buFont typeface="Wingdings" panose="05000000000000000000" pitchFamily="2" charset="2"/>
              <a:buNone/>
            </a:pPr>
            <a:r>
              <a:rPr lang="en-US" sz="1100" b="1" dirty="0">
                <a:latin typeface="Segoe UI" panose="020B0502040204020203" pitchFamily="34" charset="0"/>
                <a:cs typeface="Segoe UI" panose="020B0502040204020203" pitchFamily="34" charset="0"/>
              </a:rPr>
              <a:t>App</a:t>
            </a:r>
            <a:r>
              <a:rPr lang="en-US" sz="1100" dirty="0"/>
              <a:t> </a:t>
            </a:r>
            <a:r>
              <a:rPr lang="en-US" sz="1100" b="1" dirty="0">
                <a:latin typeface="Segoe UI" panose="020B0502040204020203" pitchFamily="34" charset="0"/>
                <a:cs typeface="Segoe UI" panose="020B0502040204020203" pitchFamily="34" charset="0"/>
              </a:rPr>
              <a:t>Controller</a:t>
            </a:r>
            <a:endParaRPr lang="en-US" sz="1100" dirty="0"/>
          </a:p>
          <a:p>
            <a:pPr marL="285750" indent="-285750">
              <a:spcBef>
                <a:spcPts val="0"/>
              </a:spcBef>
            </a:pPr>
            <a:r>
              <a:rPr lang="en-US" sz="1100" dirty="0"/>
              <a:t>Assign and configure application resources</a:t>
            </a:r>
          </a:p>
          <a:p>
            <a:pPr marL="285750" indent="-285750">
              <a:spcBef>
                <a:spcPts val="0"/>
              </a:spcBef>
            </a:pPr>
            <a:r>
              <a:rPr lang="en-US" sz="1100" dirty="0"/>
              <a:t>Yang and/or event based API</a:t>
            </a:r>
          </a:p>
          <a:p>
            <a:pPr marL="285750" indent="-285750">
              <a:spcBef>
                <a:spcPts val="200"/>
              </a:spcBef>
              <a:spcAft>
                <a:spcPts val="200"/>
              </a:spcAft>
            </a:pPr>
            <a:endParaRPr lang="en-US" sz="1400" dirty="0">
              <a:latin typeface="Calibri" panose="020F0502020204030204" pitchFamily="34" charset="0"/>
              <a:cs typeface="Calibri" panose="020F0502020204030204" pitchFamily="34" charset="0"/>
            </a:endParaRPr>
          </a:p>
          <a:p>
            <a:pPr marL="285750" indent="-285750">
              <a:spcBef>
                <a:spcPts val="200"/>
              </a:spcBef>
              <a:spcAft>
                <a:spcPts val="200"/>
              </a:spcAft>
            </a:pPr>
            <a:endParaRPr lang="en-US" sz="1600" dirty="0"/>
          </a:p>
        </p:txBody>
      </p:sp>
    </p:spTree>
    <p:extLst>
      <p:ext uri="{BB962C8B-B14F-4D97-AF65-F5344CB8AC3E}">
        <p14:creationId xmlns:p14="http://schemas.microsoft.com/office/powerpoint/2010/main" val="248916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E890-F051-09C2-E8A6-5A5C0E8BD005}"/>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416D5284-978A-113C-E01D-D4B9431D9CAD}"/>
              </a:ext>
            </a:extLst>
          </p:cNvPr>
          <p:cNvSpPr>
            <a:spLocks noGrp="1"/>
          </p:cNvSpPr>
          <p:nvPr>
            <p:ph type="dt" sz="half" idx="10"/>
          </p:nvPr>
        </p:nvSpPr>
        <p:spPr/>
        <p:txBody>
          <a:bodyPr/>
          <a:lstStyle/>
          <a:p>
            <a:fld id="{F2A03628-E997-4514-98C9-09F790E42A13}" type="datetime1">
              <a:rPr lang="he-IL" smtClean="0"/>
              <a:t>י"א/אלול/תשפ"ג</a:t>
            </a:fld>
            <a:endParaRPr lang="he-IL"/>
          </a:p>
        </p:txBody>
      </p:sp>
      <p:sp>
        <p:nvSpPr>
          <p:cNvPr id="4" name="Footer Placeholder 3">
            <a:extLst>
              <a:ext uri="{FF2B5EF4-FFF2-40B4-BE49-F238E27FC236}">
                <a16:creationId xmlns:a16="http://schemas.microsoft.com/office/drawing/2014/main" id="{6CDC4E13-3093-D127-F751-0B86460D88E4}"/>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4EA5EA31-C0EC-71B9-7AE3-D828CD99961C}"/>
              </a:ext>
            </a:extLst>
          </p:cNvPr>
          <p:cNvSpPr>
            <a:spLocks noGrp="1"/>
          </p:cNvSpPr>
          <p:nvPr>
            <p:ph type="sldNum" sz="quarter" idx="12"/>
          </p:nvPr>
        </p:nvSpPr>
        <p:spPr/>
        <p:txBody>
          <a:bodyPr/>
          <a:lstStyle/>
          <a:p>
            <a:fld id="{223E88A8-A82C-48A2-8884-8E83346CA69B}" type="slidenum">
              <a:rPr lang="he-IL" smtClean="0"/>
              <a:t>17</a:t>
            </a:fld>
            <a:endParaRPr lang="he-IL"/>
          </a:p>
        </p:txBody>
      </p:sp>
      <p:sp>
        <p:nvSpPr>
          <p:cNvPr id="6" name="Rectangle 5">
            <a:extLst>
              <a:ext uri="{FF2B5EF4-FFF2-40B4-BE49-F238E27FC236}">
                <a16:creationId xmlns:a16="http://schemas.microsoft.com/office/drawing/2014/main" id="{3D9162B9-0CF6-262E-D181-978F43A28A55}"/>
              </a:ext>
            </a:extLst>
          </p:cNvPr>
          <p:cNvSpPr/>
          <p:nvPr/>
        </p:nvSpPr>
        <p:spPr>
          <a:xfrm>
            <a:off x="3695700" y="2152650"/>
            <a:ext cx="28956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TOSCA</a:t>
            </a:r>
          </a:p>
        </p:txBody>
      </p:sp>
      <p:sp>
        <p:nvSpPr>
          <p:cNvPr id="7" name="Rectangle 6">
            <a:extLst>
              <a:ext uri="{FF2B5EF4-FFF2-40B4-BE49-F238E27FC236}">
                <a16:creationId xmlns:a16="http://schemas.microsoft.com/office/drawing/2014/main" id="{6B292F32-FA9D-EC99-9093-04B13A2EE4CD}"/>
              </a:ext>
            </a:extLst>
          </p:cNvPr>
          <p:cNvSpPr/>
          <p:nvPr/>
        </p:nvSpPr>
        <p:spPr>
          <a:xfrm>
            <a:off x="3695700" y="3797301"/>
            <a:ext cx="28956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BPMN</a:t>
            </a:r>
          </a:p>
        </p:txBody>
      </p:sp>
    </p:spTree>
    <p:extLst>
      <p:ext uri="{BB962C8B-B14F-4D97-AF65-F5344CB8AC3E}">
        <p14:creationId xmlns:p14="http://schemas.microsoft.com/office/powerpoint/2010/main" val="2365681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919A-1CE1-2AA6-4B22-A7E257EEE560}"/>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AA674478-23DE-7FC0-6885-73BAB2293AB8}"/>
              </a:ext>
            </a:extLst>
          </p:cNvPr>
          <p:cNvSpPr>
            <a:spLocks noGrp="1"/>
          </p:cNvSpPr>
          <p:nvPr>
            <p:ph type="dt" sz="half" idx="10"/>
          </p:nvPr>
        </p:nvSpPr>
        <p:spPr/>
        <p:txBody>
          <a:bodyPr/>
          <a:lstStyle/>
          <a:p>
            <a:fld id="{1C418F23-4AF6-49C5-B32C-06572D88443A}" type="datetime1">
              <a:rPr lang="he-IL" smtClean="0"/>
              <a:t>י"א/אלול/תשפ"ג</a:t>
            </a:fld>
            <a:endParaRPr lang="he-IL"/>
          </a:p>
        </p:txBody>
      </p:sp>
      <p:sp>
        <p:nvSpPr>
          <p:cNvPr id="4" name="Footer Placeholder 3">
            <a:extLst>
              <a:ext uri="{FF2B5EF4-FFF2-40B4-BE49-F238E27FC236}">
                <a16:creationId xmlns:a16="http://schemas.microsoft.com/office/drawing/2014/main" id="{5C715EC1-FC4E-D6F1-EADA-689246FABC92}"/>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FA4BBEB8-6EE3-954A-295E-4147C3DE091C}"/>
              </a:ext>
            </a:extLst>
          </p:cNvPr>
          <p:cNvSpPr>
            <a:spLocks noGrp="1"/>
          </p:cNvSpPr>
          <p:nvPr>
            <p:ph type="sldNum" sz="quarter" idx="12"/>
          </p:nvPr>
        </p:nvSpPr>
        <p:spPr/>
        <p:txBody>
          <a:bodyPr/>
          <a:lstStyle/>
          <a:p>
            <a:fld id="{223E88A8-A82C-48A2-8884-8E83346CA69B}" type="slidenum">
              <a:rPr lang="he-IL" smtClean="0"/>
              <a:t>18</a:t>
            </a:fld>
            <a:endParaRPr lang="he-IL"/>
          </a:p>
        </p:txBody>
      </p:sp>
      <p:sp>
        <p:nvSpPr>
          <p:cNvPr id="6" name="TextBox 5">
            <a:extLst>
              <a:ext uri="{FF2B5EF4-FFF2-40B4-BE49-F238E27FC236}">
                <a16:creationId xmlns:a16="http://schemas.microsoft.com/office/drawing/2014/main" id="{14F29448-A994-7C35-BC5C-149911EDF8F9}"/>
              </a:ext>
            </a:extLst>
          </p:cNvPr>
          <p:cNvSpPr txBox="1"/>
          <p:nvPr/>
        </p:nvSpPr>
        <p:spPr>
          <a:xfrm>
            <a:off x="933450" y="2419349"/>
            <a:ext cx="5324475" cy="2031325"/>
          </a:xfrm>
          <a:prstGeom prst="rect">
            <a:avLst/>
          </a:prstGeom>
          <a:noFill/>
        </p:spPr>
        <p:txBody>
          <a:bodyPr wrap="square" rtlCol="0">
            <a:spAutoFit/>
          </a:bodyPr>
          <a:lstStyle/>
          <a:p>
            <a:r>
              <a:rPr lang="en-US" dirty="0"/>
              <a:t>L3VPN Network Service</a:t>
            </a:r>
          </a:p>
          <a:p>
            <a:endParaRPr lang="en-US" dirty="0"/>
          </a:p>
          <a:p>
            <a:r>
              <a:rPr lang="en-US" dirty="0"/>
              <a:t>Configure UNI interfaces on endpoints PE devices</a:t>
            </a:r>
          </a:p>
          <a:p>
            <a:r>
              <a:rPr lang="en-US" dirty="0"/>
              <a:t>Configure VRF devices</a:t>
            </a:r>
          </a:p>
          <a:p>
            <a:r>
              <a:rPr lang="en-US" dirty="0"/>
              <a:t>Associate the UNI</a:t>
            </a:r>
          </a:p>
          <a:p>
            <a:r>
              <a:rPr lang="en-US" dirty="0"/>
              <a:t>Configure EPG</a:t>
            </a:r>
          </a:p>
          <a:p>
            <a:r>
              <a:rPr lang="en-US" dirty="0"/>
              <a:t>Network traffic </a:t>
            </a:r>
          </a:p>
        </p:txBody>
      </p:sp>
      <p:sp>
        <p:nvSpPr>
          <p:cNvPr id="7" name="TextBox 6">
            <a:extLst>
              <a:ext uri="{FF2B5EF4-FFF2-40B4-BE49-F238E27FC236}">
                <a16:creationId xmlns:a16="http://schemas.microsoft.com/office/drawing/2014/main" id="{36FD9CF8-517B-3B99-0B1E-28E9A22B6600}"/>
              </a:ext>
            </a:extLst>
          </p:cNvPr>
          <p:cNvSpPr txBox="1"/>
          <p:nvPr/>
        </p:nvSpPr>
        <p:spPr>
          <a:xfrm>
            <a:off x="7477125" y="2302907"/>
            <a:ext cx="2505075" cy="2585323"/>
          </a:xfrm>
          <a:prstGeom prst="rect">
            <a:avLst/>
          </a:prstGeom>
          <a:noFill/>
        </p:spPr>
        <p:txBody>
          <a:bodyPr wrap="square" rtlCol="0">
            <a:spAutoFit/>
          </a:bodyPr>
          <a:lstStyle/>
          <a:p>
            <a:r>
              <a:rPr lang="en-US" dirty="0"/>
              <a:t>NSD</a:t>
            </a:r>
          </a:p>
          <a:p>
            <a:r>
              <a:rPr lang="en-US" dirty="0"/>
              <a:t>	L3VPN </a:t>
            </a:r>
            <a:r>
              <a:rPr lang="en-US" dirty="0" err="1"/>
              <a:t>Sevc</a:t>
            </a:r>
            <a:endParaRPr lang="en-US" dirty="0"/>
          </a:p>
          <a:p>
            <a:r>
              <a:rPr lang="en-US" dirty="0"/>
              <a:t>VNFD</a:t>
            </a:r>
          </a:p>
          <a:p>
            <a:r>
              <a:rPr lang="en-US" dirty="0"/>
              <a:t>		UNI</a:t>
            </a:r>
          </a:p>
          <a:p>
            <a:r>
              <a:rPr lang="en-US" dirty="0"/>
              <a:t>		VRF</a:t>
            </a:r>
          </a:p>
          <a:p>
            <a:r>
              <a:rPr lang="en-US" dirty="0"/>
              <a:t>		EPG</a:t>
            </a:r>
          </a:p>
          <a:p>
            <a:r>
              <a:rPr lang="en-US" dirty="0"/>
              <a:t>Resources</a:t>
            </a:r>
          </a:p>
          <a:p>
            <a:r>
              <a:rPr lang="en-US" dirty="0"/>
              <a:t>	PE devices</a:t>
            </a:r>
          </a:p>
          <a:p>
            <a:r>
              <a:rPr lang="en-US" dirty="0"/>
              <a:t>	IP address</a:t>
            </a:r>
          </a:p>
        </p:txBody>
      </p:sp>
      <p:sp>
        <p:nvSpPr>
          <p:cNvPr id="8" name="TextBox 7">
            <a:extLst>
              <a:ext uri="{FF2B5EF4-FFF2-40B4-BE49-F238E27FC236}">
                <a16:creationId xmlns:a16="http://schemas.microsoft.com/office/drawing/2014/main" id="{085E8AB7-250B-0A38-3A31-ABC2168E852B}"/>
              </a:ext>
            </a:extLst>
          </p:cNvPr>
          <p:cNvSpPr txBox="1"/>
          <p:nvPr/>
        </p:nvSpPr>
        <p:spPr>
          <a:xfrm>
            <a:off x="7858125" y="1933575"/>
            <a:ext cx="2286000" cy="369332"/>
          </a:xfrm>
          <a:prstGeom prst="rect">
            <a:avLst/>
          </a:prstGeom>
          <a:noFill/>
        </p:spPr>
        <p:txBody>
          <a:bodyPr wrap="square" rtlCol="0">
            <a:spAutoFit/>
          </a:bodyPr>
          <a:lstStyle/>
          <a:p>
            <a:r>
              <a:rPr lang="en-US" dirty="0"/>
              <a:t>Model TOSCA like</a:t>
            </a:r>
          </a:p>
        </p:txBody>
      </p:sp>
      <p:sp>
        <p:nvSpPr>
          <p:cNvPr id="9" name="TextBox 8">
            <a:extLst>
              <a:ext uri="{FF2B5EF4-FFF2-40B4-BE49-F238E27FC236}">
                <a16:creationId xmlns:a16="http://schemas.microsoft.com/office/drawing/2014/main" id="{16DBBC1D-11AF-FC66-1789-AC07E31DAFAC}"/>
              </a:ext>
            </a:extLst>
          </p:cNvPr>
          <p:cNvSpPr txBox="1"/>
          <p:nvPr/>
        </p:nvSpPr>
        <p:spPr>
          <a:xfrm>
            <a:off x="1314450" y="1933575"/>
            <a:ext cx="4648200" cy="369332"/>
          </a:xfrm>
          <a:prstGeom prst="rect">
            <a:avLst/>
          </a:prstGeom>
          <a:noFill/>
        </p:spPr>
        <p:txBody>
          <a:bodyPr wrap="square" rtlCol="0">
            <a:spAutoFit/>
          </a:bodyPr>
          <a:lstStyle/>
          <a:p>
            <a:r>
              <a:rPr lang="en-US" dirty="0"/>
              <a:t>Executed in BPMN</a:t>
            </a:r>
          </a:p>
        </p:txBody>
      </p:sp>
      <p:sp>
        <p:nvSpPr>
          <p:cNvPr id="10" name="TextBox 9">
            <a:extLst>
              <a:ext uri="{FF2B5EF4-FFF2-40B4-BE49-F238E27FC236}">
                <a16:creationId xmlns:a16="http://schemas.microsoft.com/office/drawing/2014/main" id="{D3C1E15A-049A-522F-0180-0242728703AA}"/>
              </a:ext>
            </a:extLst>
          </p:cNvPr>
          <p:cNvSpPr txBox="1"/>
          <p:nvPr/>
        </p:nvSpPr>
        <p:spPr>
          <a:xfrm>
            <a:off x="1085850" y="5105400"/>
            <a:ext cx="3190875" cy="646331"/>
          </a:xfrm>
          <a:prstGeom prst="rect">
            <a:avLst/>
          </a:prstGeom>
          <a:noFill/>
        </p:spPr>
        <p:txBody>
          <a:bodyPr wrap="square" rtlCol="0">
            <a:spAutoFit/>
          </a:bodyPr>
          <a:lstStyle/>
          <a:p>
            <a:r>
              <a:rPr lang="en-US" dirty="0"/>
              <a:t>Context</a:t>
            </a:r>
          </a:p>
          <a:p>
            <a:r>
              <a:rPr lang="en-US" dirty="0"/>
              <a:t>Key Value</a:t>
            </a:r>
          </a:p>
        </p:txBody>
      </p:sp>
    </p:spTree>
    <p:extLst>
      <p:ext uri="{BB962C8B-B14F-4D97-AF65-F5344CB8AC3E}">
        <p14:creationId xmlns:p14="http://schemas.microsoft.com/office/powerpoint/2010/main" val="11336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37BE-C686-B386-15B1-18A93B672214}"/>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89FE3354-6774-9018-4F1A-7A754F275B8E}"/>
              </a:ext>
            </a:extLst>
          </p:cNvPr>
          <p:cNvSpPr>
            <a:spLocks noGrp="1"/>
          </p:cNvSpPr>
          <p:nvPr>
            <p:ph type="dt" sz="half" idx="10"/>
          </p:nvPr>
        </p:nvSpPr>
        <p:spPr/>
        <p:txBody>
          <a:bodyPr/>
          <a:lstStyle/>
          <a:p>
            <a:fld id="{FBD7D223-25DB-4FF7-A05A-124D572CFB11}" type="datetime1">
              <a:rPr lang="he-IL" smtClean="0"/>
              <a:t>י"א/אלול/תשפ"ג</a:t>
            </a:fld>
            <a:endParaRPr lang="he-IL"/>
          </a:p>
        </p:txBody>
      </p:sp>
      <p:sp>
        <p:nvSpPr>
          <p:cNvPr id="4" name="Footer Placeholder 3">
            <a:extLst>
              <a:ext uri="{FF2B5EF4-FFF2-40B4-BE49-F238E27FC236}">
                <a16:creationId xmlns:a16="http://schemas.microsoft.com/office/drawing/2014/main" id="{32786643-AE1A-B066-FC15-752BDE56038D}"/>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82D36526-C360-424F-5898-AA251AA492BE}"/>
              </a:ext>
            </a:extLst>
          </p:cNvPr>
          <p:cNvSpPr>
            <a:spLocks noGrp="1"/>
          </p:cNvSpPr>
          <p:nvPr>
            <p:ph type="sldNum" sz="quarter" idx="12"/>
          </p:nvPr>
        </p:nvSpPr>
        <p:spPr/>
        <p:txBody>
          <a:bodyPr/>
          <a:lstStyle/>
          <a:p>
            <a:fld id="{223E88A8-A82C-48A2-8884-8E83346CA69B}" type="slidenum">
              <a:rPr lang="he-IL" smtClean="0"/>
              <a:t>19</a:t>
            </a:fld>
            <a:endParaRPr lang="he-IL"/>
          </a:p>
        </p:txBody>
      </p:sp>
      <p:sp>
        <p:nvSpPr>
          <p:cNvPr id="6" name="TextBox 5">
            <a:extLst>
              <a:ext uri="{FF2B5EF4-FFF2-40B4-BE49-F238E27FC236}">
                <a16:creationId xmlns:a16="http://schemas.microsoft.com/office/drawing/2014/main" id="{9B60E447-15BC-9906-D498-4F12B8E12B22}"/>
              </a:ext>
            </a:extLst>
          </p:cNvPr>
          <p:cNvSpPr txBox="1"/>
          <p:nvPr/>
        </p:nvSpPr>
        <p:spPr>
          <a:xfrm>
            <a:off x="1238250" y="2266950"/>
            <a:ext cx="5734050" cy="1477328"/>
          </a:xfrm>
          <a:prstGeom prst="rect">
            <a:avLst/>
          </a:prstGeom>
          <a:noFill/>
        </p:spPr>
        <p:txBody>
          <a:bodyPr wrap="square" rtlCol="0">
            <a:spAutoFit/>
          </a:bodyPr>
          <a:lstStyle/>
          <a:p>
            <a:r>
              <a:rPr lang="en-US" dirty="0"/>
              <a:t>Take user inputs</a:t>
            </a:r>
          </a:p>
          <a:p>
            <a:r>
              <a:rPr lang="en-US" dirty="0"/>
              <a:t>Validate the user inputs</a:t>
            </a:r>
          </a:p>
          <a:p>
            <a:r>
              <a:rPr lang="en-US" dirty="0"/>
              <a:t>Configure source</a:t>
            </a:r>
          </a:p>
          <a:p>
            <a:r>
              <a:rPr lang="en-US" dirty="0"/>
              <a:t>Configure </a:t>
            </a:r>
            <a:r>
              <a:rPr lang="en-US" dirty="0" err="1"/>
              <a:t>destn</a:t>
            </a:r>
            <a:endParaRPr lang="en-US" dirty="0"/>
          </a:p>
          <a:p>
            <a:r>
              <a:rPr lang="en-US" dirty="0"/>
              <a:t>Create route</a:t>
            </a:r>
          </a:p>
        </p:txBody>
      </p:sp>
      <p:sp>
        <p:nvSpPr>
          <p:cNvPr id="7" name="Oval 6">
            <a:extLst>
              <a:ext uri="{FF2B5EF4-FFF2-40B4-BE49-F238E27FC236}">
                <a16:creationId xmlns:a16="http://schemas.microsoft.com/office/drawing/2014/main" id="{327F35E4-8632-D742-DF31-3155A8DBFE58}"/>
              </a:ext>
            </a:extLst>
          </p:cNvPr>
          <p:cNvSpPr/>
          <p:nvPr/>
        </p:nvSpPr>
        <p:spPr>
          <a:xfrm>
            <a:off x="7124700" y="2200275"/>
            <a:ext cx="1485900" cy="3651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8A0C3D9-9061-CBCB-1778-ADBF6455076C}"/>
              </a:ext>
            </a:extLst>
          </p:cNvPr>
          <p:cNvCxnSpPr>
            <a:stCxn id="7" idx="4"/>
          </p:cNvCxnSpPr>
          <p:nvPr/>
        </p:nvCxnSpPr>
        <p:spPr>
          <a:xfrm flipH="1">
            <a:off x="7858125" y="2565400"/>
            <a:ext cx="9525" cy="377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AC52CFCB-4C7C-BF88-19DE-13D71A5FD4DC}"/>
              </a:ext>
            </a:extLst>
          </p:cNvPr>
          <p:cNvSpPr/>
          <p:nvPr/>
        </p:nvSpPr>
        <p:spPr>
          <a:xfrm>
            <a:off x="7124700" y="2911475"/>
            <a:ext cx="1333500" cy="485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45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601" y="76518"/>
            <a:ext cx="10515600" cy="1325563"/>
          </a:xfrm>
        </p:spPr>
        <p:txBody>
          <a:bodyPr>
            <a:normAutofit/>
          </a:bodyPr>
          <a:lstStyle/>
          <a:p>
            <a:r>
              <a:rPr lang="en-US" dirty="0">
                <a:latin typeface="Segoe UI" panose="020B0502040204020203" pitchFamily="34" charset="0"/>
                <a:cs typeface="Segoe UI" panose="020B0502040204020203" pitchFamily="34" charset="0"/>
              </a:rPr>
              <a:t>Agenda</a:t>
            </a:r>
          </a:p>
        </p:txBody>
      </p:sp>
      <p:sp>
        <p:nvSpPr>
          <p:cNvPr id="3" name="Content Placeholder 2"/>
          <p:cNvSpPr>
            <a:spLocks noGrp="1"/>
          </p:cNvSpPr>
          <p:nvPr>
            <p:ph sz="half" idx="10"/>
          </p:nvPr>
        </p:nvSpPr>
        <p:spPr>
          <a:xfrm>
            <a:off x="547687" y="1524001"/>
            <a:ext cx="8479771" cy="3411190"/>
          </a:xfrm>
        </p:spPr>
        <p:txBody>
          <a:bodyPr/>
          <a:lstStyle/>
          <a:p>
            <a:r>
              <a:rPr lang="en-US" sz="3200" b="1" dirty="0">
                <a:latin typeface="Calibri Light" panose="020F0302020204030204" pitchFamily="34" charset="0"/>
              </a:rPr>
              <a:t>Overview</a:t>
            </a:r>
          </a:p>
          <a:p>
            <a:r>
              <a:rPr lang="en-US" sz="3200" b="1" dirty="0">
                <a:latin typeface="Calibri Light" panose="020F0302020204030204" pitchFamily="34" charset="0"/>
              </a:rPr>
              <a:t>High Level Architecture</a:t>
            </a:r>
          </a:p>
          <a:p>
            <a:r>
              <a:rPr lang="en-US" sz="3200" b="1" dirty="0">
                <a:latin typeface="Calibri Light" panose="020F0302020204030204" pitchFamily="34" charset="0"/>
              </a:rPr>
              <a:t>Design time Architecture</a:t>
            </a:r>
          </a:p>
          <a:p>
            <a:r>
              <a:rPr lang="en-US" sz="3200" b="1" dirty="0">
                <a:latin typeface="Calibri Light" panose="020F0302020204030204" pitchFamily="34" charset="0"/>
              </a:rPr>
              <a:t>Run time Architecture</a:t>
            </a:r>
          </a:p>
          <a:p>
            <a:pPr marL="0" indent="0">
              <a:buNone/>
            </a:pPr>
            <a:endParaRPr lang="en-US" sz="3200" b="1" dirty="0">
              <a:latin typeface="Calibri Light" panose="020F0302020204030204" pitchFamily="34" charset="0"/>
            </a:endParaRPr>
          </a:p>
          <a:p>
            <a:endParaRPr lang="en-US" dirty="0"/>
          </a:p>
        </p:txBody>
      </p:sp>
    </p:spTree>
    <p:extLst>
      <p:ext uri="{BB962C8B-B14F-4D97-AF65-F5344CB8AC3E}">
        <p14:creationId xmlns:p14="http://schemas.microsoft.com/office/powerpoint/2010/main" val="258279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4541309" y="4125949"/>
            <a:ext cx="167927" cy="7012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49" name="Rectangle 48"/>
          <p:cNvSpPr/>
          <p:nvPr/>
        </p:nvSpPr>
        <p:spPr>
          <a:xfrm>
            <a:off x="2604578" y="2582897"/>
            <a:ext cx="6436129" cy="3424498"/>
          </a:xfrm>
          <a:prstGeom prst="rect">
            <a:avLst/>
          </a:prstGeom>
          <a:solidFill>
            <a:srgbClr val="92D050"/>
          </a:solidFill>
          <a:ln w="25400" cap="flat" cmpd="sng" algn="ctr">
            <a:noFill/>
            <a:prstDash val="solid"/>
          </a:ln>
          <a:effectLst>
            <a:outerShdw blurRad="50800" dist="762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222" tIns="34111" rIns="68222" bIns="34111" rtlCol="0" anchor="ctr" anchorCtr="0"/>
          <a:lstStyle/>
          <a:p>
            <a:pPr defTabSz="682221">
              <a:defRPr/>
            </a:pPr>
            <a:r>
              <a:rPr lang="en-US" sz="2100" kern="0" dirty="0">
                <a:solidFill>
                  <a:prstClr val="black"/>
                </a:solidFill>
                <a:latin typeface="Calibri"/>
              </a:rPr>
              <a:t>SDN-C</a:t>
            </a:r>
          </a:p>
        </p:txBody>
      </p:sp>
      <p:sp>
        <p:nvSpPr>
          <p:cNvPr id="50" name="Rounded Rectangle 225"/>
          <p:cNvSpPr/>
          <p:nvPr/>
        </p:nvSpPr>
        <p:spPr>
          <a:xfrm>
            <a:off x="2830615" y="2578837"/>
            <a:ext cx="3371599" cy="601975"/>
          </a:xfrm>
          <a:prstGeom prst="roundRect">
            <a:avLst/>
          </a:prstGeom>
          <a:solidFill>
            <a:sysClr val="window" lastClr="FFFFFF"/>
          </a:solidFill>
          <a:ln w="19050" cap="flat" cmpd="sng" algn="ctr">
            <a:solidFill>
              <a:srgbClr val="70AD47"/>
            </a:solidFill>
            <a:prstDash val="solid"/>
            <a:miter lim="800000"/>
          </a:ln>
          <a:effectLst/>
        </p:spPr>
        <p:txBody>
          <a:bodyPr lIns="68222" tIns="34111" rIns="68222" bIns="34111" rtlCol="0" anchor="ctr"/>
          <a:lstStyle/>
          <a:p>
            <a:pPr algn="ctr" defTabSz="682221">
              <a:defRPr/>
            </a:pPr>
            <a:r>
              <a:rPr lang="en-US" sz="900" b="1" kern="0" dirty="0">
                <a:solidFill>
                  <a:prstClr val="black"/>
                </a:solidFill>
                <a:latin typeface="Calibri"/>
              </a:rPr>
              <a:t>API Handlers</a:t>
            </a:r>
          </a:p>
        </p:txBody>
      </p:sp>
      <p:sp>
        <p:nvSpPr>
          <p:cNvPr id="51" name="Rounded Rectangle 226"/>
          <p:cNvSpPr/>
          <p:nvPr/>
        </p:nvSpPr>
        <p:spPr>
          <a:xfrm>
            <a:off x="3624329" y="3522974"/>
            <a:ext cx="1329641" cy="713213"/>
          </a:xfrm>
          <a:prstGeom prst="roundRect">
            <a:avLst/>
          </a:prstGeom>
          <a:solidFill>
            <a:sysClr val="window" lastClr="FFFFFF"/>
          </a:solidFill>
          <a:ln w="19050" cap="flat" cmpd="sng" algn="ctr">
            <a:solidFill>
              <a:srgbClr val="70AD47"/>
            </a:solidFill>
            <a:prstDash val="solid"/>
            <a:miter lim="800000"/>
          </a:ln>
          <a:effectLst/>
        </p:spPr>
        <p:txBody>
          <a:bodyPr lIns="68222" tIns="34111" rIns="68222" bIns="34111" rtlCol="0" anchor="ctr"/>
          <a:lstStyle/>
          <a:p>
            <a:pPr algn="ctr" defTabSz="682221">
              <a:defRPr/>
            </a:pPr>
            <a:r>
              <a:rPr lang="en-US" sz="900" b="1" kern="0" dirty="0">
                <a:solidFill>
                  <a:prstClr val="black"/>
                </a:solidFill>
                <a:latin typeface="Calibri"/>
              </a:rPr>
              <a:t>Service Logic Interpreter</a:t>
            </a:r>
          </a:p>
        </p:txBody>
      </p:sp>
      <p:sp>
        <p:nvSpPr>
          <p:cNvPr id="52" name="Rounded Rectangle 227"/>
          <p:cNvSpPr/>
          <p:nvPr/>
        </p:nvSpPr>
        <p:spPr>
          <a:xfrm>
            <a:off x="2787450" y="5243528"/>
            <a:ext cx="5555606" cy="576713"/>
          </a:xfrm>
          <a:prstGeom prst="roundRect">
            <a:avLst/>
          </a:prstGeom>
          <a:solidFill>
            <a:sysClr val="window" lastClr="FFFFFF"/>
          </a:solidFill>
          <a:ln w="19050" cap="flat" cmpd="sng" algn="ctr">
            <a:solidFill>
              <a:srgbClr val="70AD47"/>
            </a:solidFill>
            <a:prstDash val="solid"/>
            <a:miter lim="800000"/>
          </a:ln>
          <a:effectLst/>
        </p:spPr>
        <p:txBody>
          <a:bodyPr lIns="68222" tIns="34111" rIns="68222" bIns="34111" rtlCol="0" anchor="t" anchorCtr="0"/>
          <a:lstStyle/>
          <a:p>
            <a:pPr algn="ctr" defTabSz="682221">
              <a:defRPr/>
            </a:pPr>
            <a:r>
              <a:rPr lang="en-US" sz="900" b="1" kern="0" dirty="0">
                <a:solidFill>
                  <a:prstClr val="black"/>
                </a:solidFill>
                <a:latin typeface="Calibri" panose="020F0502020204030204"/>
              </a:rPr>
              <a:t>Network Adapters</a:t>
            </a:r>
          </a:p>
        </p:txBody>
      </p:sp>
      <p:sp>
        <p:nvSpPr>
          <p:cNvPr id="53" name="Can 228"/>
          <p:cNvSpPr/>
          <p:nvPr/>
        </p:nvSpPr>
        <p:spPr>
          <a:xfrm>
            <a:off x="6547453" y="3832167"/>
            <a:ext cx="1248622" cy="973898"/>
          </a:xfrm>
          <a:prstGeom prst="can">
            <a:avLst>
              <a:gd name="adj" fmla="val 17987"/>
            </a:avLst>
          </a:prstGeom>
          <a:solidFill>
            <a:sysClr val="window" lastClr="FFFFFF"/>
          </a:solidFill>
          <a:ln w="19050" cap="flat" cmpd="sng" algn="ctr">
            <a:solidFill>
              <a:srgbClr val="70AD47"/>
            </a:solidFill>
            <a:prstDash val="solid"/>
          </a:ln>
          <a:effectLst>
            <a:outerShdw blurRad="40000" dist="20000" dir="5400000" rotWithShape="0">
              <a:srgbClr val="000000">
                <a:alpha val="38000"/>
              </a:srgbClr>
            </a:outerShdw>
          </a:effectLst>
        </p:spPr>
        <p:txBody>
          <a:bodyPr lIns="68222" tIns="68222" rIns="68222" bIns="34111" rtlCol="0" anchor="t" anchorCtr="1"/>
          <a:lstStyle/>
          <a:p>
            <a:pPr algn="ctr" defTabSz="682221">
              <a:lnSpc>
                <a:spcPts val="674"/>
              </a:lnSpc>
              <a:defRPr/>
            </a:pPr>
            <a:r>
              <a:rPr lang="en-US" sz="900" b="1" kern="0" dirty="0">
                <a:solidFill>
                  <a:prstClr val="black"/>
                </a:solidFill>
                <a:latin typeface="Calibri"/>
              </a:rPr>
              <a:t>SDN-C Database</a:t>
            </a:r>
          </a:p>
        </p:txBody>
      </p:sp>
      <p:sp>
        <p:nvSpPr>
          <p:cNvPr id="54" name="TextBox 53"/>
          <p:cNvSpPr txBox="1"/>
          <p:nvPr/>
        </p:nvSpPr>
        <p:spPr>
          <a:xfrm>
            <a:off x="6574612" y="4257967"/>
            <a:ext cx="1165697" cy="195846"/>
          </a:xfrm>
          <a:prstGeom prst="rect">
            <a:avLst/>
          </a:prstGeom>
          <a:solidFill>
            <a:srgbClr val="70AD47">
              <a:lumMod val="20000"/>
              <a:lumOff val="80000"/>
            </a:srgbClr>
          </a:solidFill>
        </p:spPr>
        <p:txBody>
          <a:bodyPr wrap="square" lIns="0" tIns="34111" rIns="0" bIns="34111" rtlCol="0" anchor="ctr" anchorCtr="0">
            <a:spAutoFit/>
          </a:bodyPr>
          <a:lstStyle/>
          <a:p>
            <a:pPr algn="ctr" defTabSz="682221">
              <a:defRPr/>
            </a:pPr>
            <a:r>
              <a:rPr lang="en-US" sz="825" i="1" kern="0" dirty="0">
                <a:solidFill>
                  <a:prstClr val="black"/>
                </a:solidFill>
                <a:latin typeface="Calibri"/>
              </a:rPr>
              <a:t>Service Logic/Eng Rules </a:t>
            </a:r>
          </a:p>
        </p:txBody>
      </p:sp>
      <p:sp>
        <p:nvSpPr>
          <p:cNvPr id="55" name="TextBox 54"/>
          <p:cNvSpPr txBox="1"/>
          <p:nvPr/>
        </p:nvSpPr>
        <p:spPr>
          <a:xfrm>
            <a:off x="6643205" y="4417051"/>
            <a:ext cx="1067164" cy="322804"/>
          </a:xfrm>
          <a:prstGeom prst="rect">
            <a:avLst/>
          </a:prstGeom>
          <a:solidFill>
            <a:srgbClr val="70AD47">
              <a:lumMod val="20000"/>
              <a:lumOff val="80000"/>
            </a:srgbClr>
          </a:solidFill>
        </p:spPr>
        <p:txBody>
          <a:bodyPr wrap="square" lIns="0" tIns="34111" rIns="0" bIns="34111" rtlCol="0" anchor="ctr" anchorCtr="0">
            <a:spAutoFit/>
          </a:bodyPr>
          <a:lstStyle/>
          <a:p>
            <a:pPr algn="ctr" defTabSz="682221">
              <a:defRPr/>
            </a:pPr>
            <a:r>
              <a:rPr lang="en-US" sz="825" i="1" kern="0" dirty="0">
                <a:solidFill>
                  <a:prstClr val="black"/>
                </a:solidFill>
                <a:latin typeface="Calibri"/>
              </a:rPr>
              <a:t>Assigned Resource Inventory</a:t>
            </a:r>
          </a:p>
        </p:txBody>
      </p:sp>
      <p:sp>
        <p:nvSpPr>
          <p:cNvPr id="56" name="Vertical Scroll 231"/>
          <p:cNvSpPr/>
          <p:nvPr/>
        </p:nvSpPr>
        <p:spPr>
          <a:xfrm>
            <a:off x="6630946" y="1412397"/>
            <a:ext cx="713686" cy="648018"/>
          </a:xfrm>
          <a:prstGeom prst="verticalScroll">
            <a:avLst/>
          </a:prstGeom>
          <a:solidFill>
            <a:srgbClr val="44C8F5">
              <a:lumMod val="40000"/>
              <a:lumOff val="60000"/>
            </a:srgbClr>
          </a:solidFill>
          <a:ln w="25400" cap="flat" cmpd="sng" algn="ctr">
            <a:solidFill>
              <a:schemeClr val="accent1">
                <a:lumMod val="75000"/>
              </a:schemeClr>
            </a:solidFill>
            <a:prstDash val="solid"/>
          </a:ln>
          <a:effectLst/>
        </p:spPr>
        <p:txBody>
          <a:bodyPr lIns="0" tIns="34102" rIns="0" bIns="34102" rtlCol="0" anchor="ctr"/>
          <a:lstStyle/>
          <a:p>
            <a:pPr algn="ctr" defTabSz="908375">
              <a:defRPr/>
            </a:pPr>
            <a:r>
              <a:rPr lang="en-US" sz="825" kern="0" dirty="0">
                <a:solidFill>
                  <a:srgbClr val="000000"/>
                </a:solidFill>
                <a:latin typeface="Calibri"/>
              </a:rPr>
              <a:t>Directed</a:t>
            </a:r>
          </a:p>
          <a:p>
            <a:pPr algn="ctr" defTabSz="908375">
              <a:defRPr/>
            </a:pPr>
            <a:r>
              <a:rPr lang="en-US" sz="825" kern="0" dirty="0">
                <a:solidFill>
                  <a:srgbClr val="000000"/>
                </a:solidFill>
                <a:latin typeface="Calibri"/>
              </a:rPr>
              <a:t>Graph</a:t>
            </a:r>
          </a:p>
          <a:p>
            <a:pPr algn="ctr" defTabSz="908375">
              <a:defRPr/>
            </a:pPr>
            <a:r>
              <a:rPr lang="en-US" sz="825" kern="0" dirty="0">
                <a:solidFill>
                  <a:srgbClr val="000000"/>
                </a:solidFill>
                <a:latin typeface="Calibri"/>
              </a:rPr>
              <a:t>Files – XML </a:t>
            </a:r>
          </a:p>
          <a:p>
            <a:pPr algn="ctr" defTabSz="908375">
              <a:defRPr/>
            </a:pPr>
            <a:r>
              <a:rPr lang="en-US" sz="825" kern="0" dirty="0">
                <a:solidFill>
                  <a:srgbClr val="000000"/>
                </a:solidFill>
                <a:latin typeface="Calibri"/>
              </a:rPr>
              <a:t>(Eng Rules)</a:t>
            </a:r>
          </a:p>
        </p:txBody>
      </p:sp>
      <p:sp>
        <p:nvSpPr>
          <p:cNvPr id="57" name="Vertical Scroll 232"/>
          <p:cNvSpPr/>
          <p:nvPr/>
        </p:nvSpPr>
        <p:spPr>
          <a:xfrm>
            <a:off x="7530531" y="1492982"/>
            <a:ext cx="827585" cy="571501"/>
          </a:xfrm>
          <a:prstGeom prst="verticalScroll">
            <a:avLst/>
          </a:prstGeom>
          <a:solidFill>
            <a:srgbClr val="44C8F5">
              <a:lumMod val="40000"/>
              <a:lumOff val="60000"/>
            </a:srgbClr>
          </a:solidFill>
          <a:ln w="25400" cap="flat" cmpd="sng" algn="ctr">
            <a:solidFill>
              <a:schemeClr val="accent1">
                <a:lumMod val="75000"/>
              </a:schemeClr>
            </a:solidFill>
            <a:prstDash val="solid"/>
          </a:ln>
          <a:effectLst/>
        </p:spPr>
        <p:txBody>
          <a:bodyPr lIns="0" tIns="34102" rIns="0" bIns="34102" rtlCol="0" anchor="ctr"/>
          <a:lstStyle/>
          <a:p>
            <a:pPr algn="ctr" defTabSz="908375">
              <a:defRPr/>
            </a:pPr>
            <a:r>
              <a:rPr lang="en-US" sz="825" kern="0" dirty="0">
                <a:solidFill>
                  <a:srgbClr val="000000"/>
                </a:solidFill>
                <a:latin typeface="Calibri"/>
              </a:rPr>
              <a:t>Network Data </a:t>
            </a:r>
          </a:p>
          <a:p>
            <a:pPr algn="ctr" defTabSz="908375">
              <a:defRPr/>
            </a:pPr>
            <a:r>
              <a:rPr lang="en-US" sz="825" kern="0" dirty="0">
                <a:solidFill>
                  <a:srgbClr val="000000"/>
                </a:solidFill>
                <a:latin typeface="Calibri"/>
              </a:rPr>
              <a:t>Model</a:t>
            </a:r>
          </a:p>
          <a:p>
            <a:pPr algn="ctr" defTabSz="908375">
              <a:defRPr/>
            </a:pPr>
            <a:r>
              <a:rPr lang="en-US" sz="825" kern="0" dirty="0">
                <a:solidFill>
                  <a:srgbClr val="000000"/>
                </a:solidFill>
                <a:latin typeface="Calibri"/>
              </a:rPr>
              <a:t>Files – YANG </a:t>
            </a:r>
          </a:p>
          <a:p>
            <a:pPr algn="ctr" defTabSz="908375">
              <a:defRPr/>
            </a:pPr>
            <a:r>
              <a:rPr lang="en-US" sz="825" kern="0" dirty="0">
                <a:solidFill>
                  <a:srgbClr val="000000"/>
                </a:solidFill>
                <a:latin typeface="Calibri"/>
              </a:rPr>
              <a:t>(i.e. IPAG EMT)</a:t>
            </a:r>
          </a:p>
        </p:txBody>
      </p:sp>
      <p:sp>
        <p:nvSpPr>
          <p:cNvPr id="58" name="Vertical Scroll 233"/>
          <p:cNvSpPr/>
          <p:nvPr/>
        </p:nvSpPr>
        <p:spPr>
          <a:xfrm>
            <a:off x="8458322" y="1540278"/>
            <a:ext cx="827585" cy="520136"/>
          </a:xfrm>
          <a:prstGeom prst="verticalScroll">
            <a:avLst/>
          </a:prstGeom>
          <a:solidFill>
            <a:srgbClr val="44C8F5">
              <a:lumMod val="40000"/>
              <a:lumOff val="60000"/>
            </a:srgbClr>
          </a:solidFill>
          <a:ln w="25400" cap="flat" cmpd="sng" algn="ctr">
            <a:solidFill>
              <a:schemeClr val="accent1">
                <a:lumMod val="75000"/>
              </a:schemeClr>
            </a:solidFill>
            <a:prstDash val="solid"/>
          </a:ln>
          <a:effectLst/>
        </p:spPr>
        <p:txBody>
          <a:bodyPr lIns="0" tIns="34102" rIns="0" bIns="34102" rtlCol="0" anchor="ctr"/>
          <a:lstStyle/>
          <a:p>
            <a:pPr algn="ctr" defTabSz="908375">
              <a:defRPr/>
            </a:pPr>
            <a:r>
              <a:rPr lang="en-US" sz="825" kern="0" dirty="0">
                <a:solidFill>
                  <a:srgbClr val="000000"/>
                </a:solidFill>
                <a:latin typeface="Calibri"/>
              </a:rPr>
              <a:t>Service Data </a:t>
            </a:r>
          </a:p>
          <a:p>
            <a:pPr algn="ctr" defTabSz="908375">
              <a:defRPr/>
            </a:pPr>
            <a:r>
              <a:rPr lang="en-US" sz="825" kern="0" dirty="0">
                <a:solidFill>
                  <a:srgbClr val="000000"/>
                </a:solidFill>
                <a:latin typeface="Calibri"/>
              </a:rPr>
              <a:t>Model</a:t>
            </a:r>
          </a:p>
          <a:p>
            <a:pPr algn="ctr" defTabSz="908375">
              <a:defRPr/>
            </a:pPr>
            <a:r>
              <a:rPr lang="en-US" sz="825" kern="0" dirty="0">
                <a:solidFill>
                  <a:srgbClr val="000000"/>
                </a:solidFill>
                <a:latin typeface="Calibri"/>
              </a:rPr>
              <a:t>Files  -  YANG </a:t>
            </a:r>
          </a:p>
          <a:p>
            <a:pPr algn="ctr" defTabSz="908375">
              <a:defRPr/>
            </a:pPr>
            <a:r>
              <a:rPr lang="en-US" sz="825" kern="0" dirty="0">
                <a:solidFill>
                  <a:srgbClr val="000000"/>
                </a:solidFill>
                <a:latin typeface="Calibri"/>
              </a:rPr>
              <a:t>(i.e.UNI port)</a:t>
            </a:r>
          </a:p>
        </p:txBody>
      </p:sp>
      <p:sp>
        <p:nvSpPr>
          <p:cNvPr id="59" name="Rectangle 58"/>
          <p:cNvSpPr/>
          <p:nvPr/>
        </p:nvSpPr>
        <p:spPr>
          <a:xfrm>
            <a:off x="4597352" y="5512221"/>
            <a:ext cx="1310730" cy="276777"/>
          </a:xfrm>
          <a:prstGeom prst="rect">
            <a:avLst/>
          </a:prstGeom>
          <a:solidFill>
            <a:srgbClr val="4F81BD">
              <a:lumMod val="60000"/>
              <a:lumOff val="40000"/>
            </a:srgbClr>
          </a:solidFill>
          <a:ln w="25400" cap="flat" cmpd="sng" algn="ctr">
            <a:noFill/>
            <a:prstDash val="solid"/>
          </a:ln>
          <a:effectLst>
            <a:outerShdw blurRad="44450" dist="27940" dir="5400000" algn="ctr">
              <a:srgbClr val="000000">
                <a:alpha val="32000"/>
              </a:srgbClr>
            </a:outerShdw>
          </a:effectLst>
        </p:spPr>
        <p:txBody>
          <a:bodyPr lIns="68203" tIns="0" rIns="68203" bIns="0" rtlCol="0" anchor="b" anchorCtr="1"/>
          <a:lstStyle/>
          <a:p>
            <a:pPr algn="ctr" defTabSz="682022">
              <a:defRPr/>
            </a:pPr>
            <a:r>
              <a:rPr lang="en-US" sz="825" kern="0" dirty="0">
                <a:solidFill>
                  <a:prstClr val="black"/>
                </a:solidFill>
                <a:latin typeface="Calibri"/>
              </a:rPr>
              <a:t>VRR </a:t>
            </a:r>
            <a:r>
              <a:rPr lang="en-US" sz="675" i="1" kern="0" dirty="0">
                <a:solidFill>
                  <a:prstClr val="black"/>
                </a:solidFill>
                <a:latin typeface="Calibri"/>
              </a:rPr>
              <a:t>Smart Adapter</a:t>
            </a:r>
          </a:p>
          <a:p>
            <a:pPr algn="ctr" defTabSz="682022">
              <a:defRPr/>
            </a:pPr>
            <a:r>
              <a:rPr lang="en-US" sz="675" i="1" kern="0" dirty="0">
                <a:solidFill>
                  <a:prstClr val="black"/>
                </a:solidFill>
                <a:latin typeface="Calibri"/>
              </a:rPr>
              <a:t>Support CLI/NetConf/BGP</a:t>
            </a:r>
          </a:p>
        </p:txBody>
      </p:sp>
      <p:sp>
        <p:nvSpPr>
          <p:cNvPr id="60" name="TextBox 59"/>
          <p:cNvSpPr txBox="1"/>
          <p:nvPr/>
        </p:nvSpPr>
        <p:spPr>
          <a:xfrm>
            <a:off x="1430608" y="3873943"/>
            <a:ext cx="985299" cy="242013"/>
          </a:xfrm>
          <a:prstGeom prst="rect">
            <a:avLst/>
          </a:prstGeom>
          <a:noFill/>
        </p:spPr>
        <p:txBody>
          <a:bodyPr wrap="square" lIns="0" tIns="34111" rIns="0" bIns="34111" rtlCol="0" anchor="ctr" anchorCtr="1">
            <a:spAutoFit/>
          </a:bodyPr>
          <a:lstStyle/>
          <a:p>
            <a:pPr algn="ctr"/>
            <a:r>
              <a:rPr lang="en-US" sz="1125" i="1" dirty="0" err="1">
                <a:solidFill>
                  <a:srgbClr val="009FDB"/>
                </a:solidFill>
                <a:latin typeface="Calibri"/>
              </a:rPr>
              <a:t>OpenDaylight</a:t>
            </a:r>
            <a:endParaRPr lang="en-US" sz="1125" i="1" dirty="0">
              <a:solidFill>
                <a:srgbClr val="009FDB"/>
              </a:solidFill>
              <a:latin typeface="Calibri"/>
            </a:endParaRPr>
          </a:p>
        </p:txBody>
      </p:sp>
      <p:sp>
        <p:nvSpPr>
          <p:cNvPr id="61" name="Rectangle 60"/>
          <p:cNvSpPr/>
          <p:nvPr/>
        </p:nvSpPr>
        <p:spPr>
          <a:xfrm>
            <a:off x="2239364" y="1773539"/>
            <a:ext cx="1182507" cy="315242"/>
          </a:xfrm>
          <a:prstGeom prst="rect">
            <a:avLst/>
          </a:prstGeom>
          <a:solidFill>
            <a:srgbClr val="FF72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222" tIns="34111" rIns="68222" bIns="34111" rtlCol="0" anchor="ctr" anchorCtr="1"/>
          <a:lstStyle/>
          <a:p>
            <a:pPr algn="ctr">
              <a:defRPr/>
            </a:pPr>
            <a:r>
              <a:rPr lang="en-US" sz="1125" kern="0" dirty="0">
                <a:solidFill>
                  <a:prstClr val="white"/>
                </a:solidFill>
                <a:latin typeface="Arial"/>
              </a:rPr>
              <a:t>Security </a:t>
            </a:r>
          </a:p>
          <a:p>
            <a:pPr algn="ctr">
              <a:defRPr/>
            </a:pPr>
            <a:r>
              <a:rPr lang="en-US" sz="1125" dirty="0">
                <a:solidFill>
                  <a:prstClr val="white"/>
                </a:solidFill>
                <a:latin typeface="Calibri"/>
              </a:rPr>
              <a:t>Applications</a:t>
            </a:r>
            <a:endParaRPr lang="en-US" sz="1125" kern="0" dirty="0">
              <a:solidFill>
                <a:prstClr val="white"/>
              </a:solidFill>
              <a:latin typeface="Arial"/>
            </a:endParaRPr>
          </a:p>
        </p:txBody>
      </p:sp>
      <p:sp>
        <p:nvSpPr>
          <p:cNvPr id="62" name="Rectangle 61"/>
          <p:cNvSpPr/>
          <p:nvPr/>
        </p:nvSpPr>
        <p:spPr>
          <a:xfrm>
            <a:off x="8657746" y="3522965"/>
            <a:ext cx="895766" cy="889208"/>
          </a:xfrm>
          <a:prstGeom prst="rect">
            <a:avLst/>
          </a:prstGeom>
          <a:solidFill>
            <a:srgbClr val="FFCC00"/>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203" tIns="34102" rIns="68203" bIns="34102" rtlCol="0" anchor="t" anchorCtr="1"/>
          <a:lstStyle/>
          <a:p>
            <a:pPr algn="ctr" defTabSz="682022">
              <a:defRPr/>
            </a:pPr>
            <a:r>
              <a:rPr lang="en-US" sz="900" kern="0" dirty="0">
                <a:solidFill>
                  <a:prstClr val="black"/>
                </a:solidFill>
                <a:latin typeface="Calibri"/>
              </a:rPr>
              <a:t>A&amp;AI</a:t>
            </a:r>
          </a:p>
        </p:txBody>
      </p:sp>
      <p:sp>
        <p:nvSpPr>
          <p:cNvPr id="63" name="Can 238"/>
          <p:cNvSpPr/>
          <p:nvPr/>
        </p:nvSpPr>
        <p:spPr>
          <a:xfrm>
            <a:off x="8733037" y="3826245"/>
            <a:ext cx="745177" cy="439952"/>
          </a:xfrm>
          <a:prstGeom prst="can">
            <a:avLst>
              <a:gd name="adj" fmla="val 17987"/>
            </a:avLst>
          </a:prstGeom>
          <a:solidFill>
            <a:srgbClr val="FFC000">
              <a:lumMod val="60000"/>
              <a:lumOff val="40000"/>
            </a:srgbClr>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68203" tIns="68203" rIns="68203" bIns="34102" rtlCol="0" anchor="ctr"/>
          <a:lstStyle/>
          <a:p>
            <a:pPr algn="ctr" defTabSz="682022">
              <a:lnSpc>
                <a:spcPts val="674"/>
              </a:lnSpc>
              <a:defRPr/>
            </a:pPr>
            <a:r>
              <a:rPr lang="en-US" sz="825" kern="0" dirty="0">
                <a:solidFill>
                  <a:prstClr val="black"/>
                </a:solidFill>
                <a:latin typeface="Calibri"/>
              </a:rPr>
              <a:t>Inventory</a:t>
            </a:r>
          </a:p>
        </p:txBody>
      </p:sp>
      <p:sp>
        <p:nvSpPr>
          <p:cNvPr id="64" name="Right Brace 63"/>
          <p:cNvSpPr/>
          <p:nvPr/>
        </p:nvSpPr>
        <p:spPr>
          <a:xfrm rot="10800000">
            <a:off x="2319053" y="2609094"/>
            <a:ext cx="285528" cy="2784948"/>
          </a:xfrm>
          <a:prstGeom prst="rightBrace">
            <a:avLst>
              <a:gd name="adj1" fmla="val 52777"/>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lIns="68222" tIns="34111" rIns="68222" bIns="34111" rtlCol="0" anchor="ctr"/>
          <a:lstStyle/>
          <a:p>
            <a:pPr algn="ctr"/>
            <a:endParaRPr lang="en-US" dirty="0">
              <a:solidFill>
                <a:srgbClr val="009FDB"/>
              </a:solidFill>
            </a:endParaRPr>
          </a:p>
        </p:txBody>
      </p:sp>
      <p:sp>
        <p:nvSpPr>
          <p:cNvPr id="65" name="Right Brace 64"/>
          <p:cNvSpPr/>
          <p:nvPr/>
        </p:nvSpPr>
        <p:spPr>
          <a:xfrm rot="5400000">
            <a:off x="7919560" y="870756"/>
            <a:ext cx="172610" cy="2560073"/>
          </a:xfrm>
          <a:prstGeom prst="rightBrace">
            <a:avLst>
              <a:gd name="adj1" fmla="val 52777"/>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lIns="68222" tIns="34111" rIns="68222" bIns="34111" rtlCol="0" anchor="ctr"/>
          <a:lstStyle/>
          <a:p>
            <a:pPr algn="ctr"/>
            <a:endParaRPr lang="en-US" dirty="0">
              <a:solidFill>
                <a:srgbClr val="009FDB"/>
              </a:solidFill>
            </a:endParaRPr>
          </a:p>
        </p:txBody>
      </p:sp>
      <p:cxnSp>
        <p:nvCxnSpPr>
          <p:cNvPr id="66" name="Straight Arrow Connector 65"/>
          <p:cNvCxnSpPr/>
          <p:nvPr/>
        </p:nvCxnSpPr>
        <p:spPr>
          <a:xfrm>
            <a:off x="2963503" y="2088789"/>
            <a:ext cx="7196" cy="494117"/>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51" idx="0"/>
          </p:cNvCxnSpPr>
          <p:nvPr/>
        </p:nvCxnSpPr>
        <p:spPr>
          <a:xfrm>
            <a:off x="4279781" y="3173555"/>
            <a:ext cx="9369" cy="34941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Elbow Connector 243"/>
          <p:cNvCxnSpPr>
            <a:stCxn id="62" idx="1"/>
          </p:cNvCxnSpPr>
          <p:nvPr/>
        </p:nvCxnSpPr>
        <p:spPr>
          <a:xfrm rot="10800000">
            <a:off x="4953968" y="3700817"/>
            <a:ext cx="3703778" cy="266752"/>
          </a:xfrm>
          <a:prstGeom prst="bentConnector3">
            <a:avLst>
              <a:gd name="adj1" fmla="val 18422"/>
            </a:avLst>
          </a:prstGeom>
          <a:ln w="28575">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489058" y="4125949"/>
            <a:ext cx="186011" cy="1402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68222" tIns="34111" rIns="68222" bIns="34111" rtlCol="0" anchor="ctr"/>
          <a:lstStyle/>
          <a:p>
            <a:pPr algn="ctr"/>
            <a:endParaRPr lang="en-US" sz="900" dirty="0">
              <a:solidFill>
                <a:srgbClr val="009FDB"/>
              </a:solidFill>
            </a:endParaRPr>
          </a:p>
        </p:txBody>
      </p:sp>
      <p:cxnSp>
        <p:nvCxnSpPr>
          <p:cNvPr id="70" name="Straight Arrow Connector 69"/>
          <p:cNvCxnSpPr>
            <a:stCxn id="51" idx="2"/>
          </p:cNvCxnSpPr>
          <p:nvPr/>
        </p:nvCxnSpPr>
        <p:spPr>
          <a:xfrm flipH="1">
            <a:off x="4279781" y="4236187"/>
            <a:ext cx="9369" cy="100734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4329302" y="2091815"/>
            <a:ext cx="5322" cy="49864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113356" y="3780118"/>
            <a:ext cx="361038" cy="161203"/>
          </a:xfrm>
          <a:prstGeom prst="rect">
            <a:avLst/>
          </a:prstGeom>
          <a:solidFill>
            <a:schemeClr val="bg1">
              <a:lumMod val="95000"/>
              <a:alpha val="74902"/>
            </a:schemeClr>
          </a:solidFill>
        </p:spPr>
        <p:txBody>
          <a:bodyPr wrap="square" lIns="0" tIns="34102" rIns="0" bIns="34102" rtlCol="0" anchor="ctr" anchorCtr="0">
            <a:spAutoFit/>
          </a:bodyPr>
          <a:lstStyle/>
          <a:p>
            <a:pPr algn="ctr" defTabSz="682022">
              <a:defRPr/>
            </a:pPr>
            <a:r>
              <a:rPr lang="en-US" sz="600" i="1" kern="0" dirty="0">
                <a:solidFill>
                  <a:prstClr val="black"/>
                </a:solidFill>
                <a:latin typeface="Calibri"/>
              </a:rPr>
              <a:t>REST</a:t>
            </a:r>
          </a:p>
        </p:txBody>
      </p:sp>
      <p:sp>
        <p:nvSpPr>
          <p:cNvPr id="73" name="TextBox 72"/>
          <p:cNvSpPr txBox="1"/>
          <p:nvPr/>
        </p:nvSpPr>
        <p:spPr>
          <a:xfrm>
            <a:off x="3063752" y="2239831"/>
            <a:ext cx="440643" cy="161203"/>
          </a:xfrm>
          <a:prstGeom prst="rect">
            <a:avLst/>
          </a:prstGeom>
          <a:solidFill>
            <a:schemeClr val="bg1">
              <a:lumMod val="95000"/>
              <a:alpha val="74902"/>
            </a:schemeClr>
          </a:solidFill>
        </p:spPr>
        <p:txBody>
          <a:bodyPr wrap="square" lIns="0" tIns="34102" rIns="0" bIns="34102" rtlCol="0" anchor="ctr" anchorCtr="0">
            <a:spAutoFit/>
          </a:bodyPr>
          <a:lstStyle/>
          <a:p>
            <a:pPr algn="ctr" defTabSz="682022">
              <a:defRPr/>
            </a:pPr>
            <a:r>
              <a:rPr lang="en-US" sz="600" i="1" kern="0" dirty="0">
                <a:solidFill>
                  <a:prstClr val="black"/>
                </a:solidFill>
                <a:latin typeface="Calibri"/>
              </a:rPr>
              <a:t>API (REST)</a:t>
            </a:r>
          </a:p>
        </p:txBody>
      </p:sp>
      <p:sp>
        <p:nvSpPr>
          <p:cNvPr id="74" name="Can 249"/>
          <p:cNvSpPr/>
          <p:nvPr/>
        </p:nvSpPr>
        <p:spPr>
          <a:xfrm>
            <a:off x="4709236" y="4558513"/>
            <a:ext cx="822651" cy="343182"/>
          </a:xfrm>
          <a:prstGeom prst="can">
            <a:avLst>
              <a:gd name="adj" fmla="val 17987"/>
            </a:avLst>
          </a:prstGeom>
          <a:solidFill>
            <a:sysClr val="window" lastClr="FFFFFF"/>
          </a:solidFill>
          <a:ln w="19050" cap="flat" cmpd="sng" algn="ctr">
            <a:solidFill>
              <a:srgbClr val="70AD47"/>
            </a:solidFill>
            <a:prstDash val="solid"/>
          </a:ln>
          <a:effectLst>
            <a:outerShdw blurRad="40000" dist="20000" dir="5400000" rotWithShape="0">
              <a:srgbClr val="000000">
                <a:alpha val="38000"/>
              </a:srgbClr>
            </a:outerShdw>
          </a:effectLst>
        </p:spPr>
        <p:txBody>
          <a:bodyPr lIns="68222" tIns="68222" rIns="68222" bIns="34111" rtlCol="0" anchor="t" anchorCtr="1"/>
          <a:lstStyle/>
          <a:p>
            <a:pPr algn="ctr" defTabSz="682221">
              <a:lnSpc>
                <a:spcPts val="674"/>
              </a:lnSpc>
              <a:defRPr/>
            </a:pPr>
            <a:r>
              <a:rPr lang="en-US" sz="825" i="1" kern="0" dirty="0">
                <a:solidFill>
                  <a:prstClr val="black"/>
                </a:solidFill>
                <a:latin typeface="Calibri"/>
              </a:rPr>
              <a:t>Config </a:t>
            </a:r>
          </a:p>
          <a:p>
            <a:pPr algn="ctr" defTabSz="682221">
              <a:lnSpc>
                <a:spcPts val="674"/>
              </a:lnSpc>
              <a:defRPr/>
            </a:pPr>
            <a:r>
              <a:rPr lang="en-US" sz="825" i="1" kern="0" dirty="0">
                <a:solidFill>
                  <a:prstClr val="black"/>
                </a:solidFill>
                <a:latin typeface="Calibri"/>
              </a:rPr>
              <a:t>Tree</a:t>
            </a:r>
          </a:p>
        </p:txBody>
      </p:sp>
      <p:sp>
        <p:nvSpPr>
          <p:cNvPr id="75" name="Can 250"/>
          <p:cNvSpPr/>
          <p:nvPr/>
        </p:nvSpPr>
        <p:spPr>
          <a:xfrm>
            <a:off x="5583293" y="4558513"/>
            <a:ext cx="805444" cy="343182"/>
          </a:xfrm>
          <a:prstGeom prst="can">
            <a:avLst>
              <a:gd name="adj" fmla="val 17987"/>
            </a:avLst>
          </a:prstGeom>
          <a:solidFill>
            <a:sysClr val="window" lastClr="FFFFFF"/>
          </a:solidFill>
          <a:ln w="19050" cap="flat" cmpd="sng" algn="ctr">
            <a:solidFill>
              <a:srgbClr val="70AD47"/>
            </a:solidFill>
            <a:prstDash val="solid"/>
          </a:ln>
          <a:effectLst>
            <a:outerShdw blurRad="40000" dist="20000" dir="5400000" rotWithShape="0">
              <a:srgbClr val="000000">
                <a:alpha val="38000"/>
              </a:srgbClr>
            </a:outerShdw>
          </a:effectLst>
        </p:spPr>
        <p:txBody>
          <a:bodyPr lIns="68222" tIns="68222" rIns="68222" bIns="34111" rtlCol="0" anchor="t" anchorCtr="1"/>
          <a:lstStyle/>
          <a:p>
            <a:pPr algn="ctr" defTabSz="682221">
              <a:lnSpc>
                <a:spcPts val="674"/>
              </a:lnSpc>
              <a:defRPr/>
            </a:pPr>
            <a:r>
              <a:rPr lang="en-US" sz="825" i="1" kern="0" dirty="0">
                <a:solidFill>
                  <a:prstClr val="black"/>
                </a:solidFill>
                <a:latin typeface="Calibri"/>
              </a:rPr>
              <a:t>Operational</a:t>
            </a:r>
            <a:br>
              <a:rPr lang="en-US" sz="825" i="1" kern="0" dirty="0">
                <a:solidFill>
                  <a:prstClr val="black"/>
                </a:solidFill>
                <a:latin typeface="Calibri"/>
              </a:rPr>
            </a:br>
            <a:r>
              <a:rPr lang="en-US" sz="825" i="1" kern="0" dirty="0">
                <a:solidFill>
                  <a:prstClr val="black"/>
                </a:solidFill>
                <a:latin typeface="Calibri"/>
              </a:rPr>
              <a:t>Tree</a:t>
            </a:r>
          </a:p>
        </p:txBody>
      </p:sp>
      <p:cxnSp>
        <p:nvCxnSpPr>
          <p:cNvPr id="76" name="Straight Arrow Connector 75"/>
          <p:cNvCxnSpPr/>
          <p:nvPr/>
        </p:nvCxnSpPr>
        <p:spPr>
          <a:xfrm flipV="1">
            <a:off x="4953968" y="4001570"/>
            <a:ext cx="1620642" cy="1"/>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3575367" y="3180805"/>
            <a:ext cx="0" cy="20627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5629813" y="2118332"/>
            <a:ext cx="0" cy="499752"/>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6773271" y="2271663"/>
            <a:ext cx="2780243" cy="392035"/>
          </a:xfrm>
          <a:prstGeom prst="rect">
            <a:avLst/>
          </a:prstGeom>
          <a:solidFill>
            <a:schemeClr val="bg1">
              <a:lumMod val="95000"/>
              <a:alpha val="74902"/>
            </a:schemeClr>
          </a:solidFill>
        </p:spPr>
        <p:txBody>
          <a:bodyPr wrap="square" lIns="0" tIns="34102" rIns="0" bIns="34102" rtlCol="0" anchor="ctr" anchorCtr="0">
            <a:spAutoFit/>
          </a:bodyPr>
          <a:lstStyle/>
          <a:p>
            <a:pPr algn="ctr" defTabSz="682022">
              <a:defRPr/>
            </a:pPr>
            <a:r>
              <a:rPr lang="en-US" sz="1050" i="1" kern="0" dirty="0">
                <a:solidFill>
                  <a:prstClr val="black"/>
                </a:solidFill>
                <a:latin typeface="Calibri"/>
              </a:rPr>
              <a:t>Service-related Artifacts for SLI, API Handlers, Network Adpaters</a:t>
            </a:r>
          </a:p>
        </p:txBody>
      </p:sp>
      <p:sp>
        <p:nvSpPr>
          <p:cNvPr id="80" name="Rounded Rectangle 255"/>
          <p:cNvSpPr/>
          <p:nvPr/>
        </p:nvSpPr>
        <p:spPr>
          <a:xfrm>
            <a:off x="8733039" y="2989970"/>
            <a:ext cx="615334" cy="381683"/>
          </a:xfrm>
          <a:prstGeom prst="roundRect">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8203" tIns="34102" rIns="68203" bIns="34102" rtlCol="0" anchor="ctr"/>
          <a:lstStyle/>
          <a:p>
            <a:pPr algn="ctr" defTabSz="682022">
              <a:defRPr/>
            </a:pPr>
            <a:r>
              <a:rPr lang="en-US" sz="900" kern="0" dirty="0">
                <a:solidFill>
                  <a:prstClr val="black"/>
                </a:solidFill>
              </a:rPr>
              <a:t>External  API calls</a:t>
            </a:r>
          </a:p>
        </p:txBody>
      </p:sp>
      <p:cxnSp>
        <p:nvCxnSpPr>
          <p:cNvPr id="81" name="Elbow Connector 256"/>
          <p:cNvCxnSpPr>
            <a:endCxn id="80" idx="1"/>
          </p:cNvCxnSpPr>
          <p:nvPr/>
        </p:nvCxnSpPr>
        <p:spPr>
          <a:xfrm flipV="1">
            <a:off x="4920474" y="3180810"/>
            <a:ext cx="3812567" cy="342162"/>
          </a:xfrm>
          <a:prstGeom prst="bentConnector3">
            <a:avLst>
              <a:gd name="adj1" fmla="val 78725"/>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82" name="Rounded Rectangle 257"/>
          <p:cNvSpPr/>
          <p:nvPr/>
        </p:nvSpPr>
        <p:spPr>
          <a:xfrm>
            <a:off x="4597354" y="4514889"/>
            <a:ext cx="1869075" cy="449932"/>
          </a:xfrm>
          <a:prstGeom prst="roundRect">
            <a:avLst/>
          </a:prstGeom>
          <a:noFill/>
          <a:ln w="1905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009FDB"/>
              </a:solidFill>
            </a:endParaRPr>
          </a:p>
        </p:txBody>
      </p:sp>
      <p:sp>
        <p:nvSpPr>
          <p:cNvPr id="83" name="Rectangle 82"/>
          <p:cNvSpPr/>
          <p:nvPr/>
        </p:nvSpPr>
        <p:spPr>
          <a:xfrm>
            <a:off x="3688524" y="1749723"/>
            <a:ext cx="1182507" cy="353138"/>
          </a:xfrm>
          <a:prstGeom prst="rect">
            <a:avLst/>
          </a:prstGeom>
          <a:solidFill>
            <a:srgbClr val="FF72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222" tIns="34111" rIns="68222" bIns="34111" rtlCol="0" anchor="ctr" anchorCtr="1"/>
          <a:lstStyle/>
          <a:p>
            <a:pPr algn="ctr">
              <a:defRPr/>
            </a:pPr>
            <a:r>
              <a:rPr lang="en-US" sz="1125" kern="0" dirty="0">
                <a:solidFill>
                  <a:prstClr val="white"/>
                </a:solidFill>
                <a:latin typeface="Arial"/>
              </a:rPr>
              <a:t>Control Loop</a:t>
            </a:r>
          </a:p>
          <a:p>
            <a:pPr algn="ctr">
              <a:defRPr/>
            </a:pPr>
            <a:r>
              <a:rPr lang="en-US" sz="1125" dirty="0">
                <a:solidFill>
                  <a:prstClr val="white"/>
                </a:solidFill>
                <a:latin typeface="Calibri"/>
              </a:rPr>
              <a:t>Applications</a:t>
            </a:r>
            <a:endParaRPr lang="en-US" sz="1000" kern="0" dirty="0">
              <a:solidFill>
                <a:prstClr val="white"/>
              </a:solidFill>
              <a:latin typeface="Arial"/>
            </a:endParaRPr>
          </a:p>
        </p:txBody>
      </p:sp>
      <p:sp>
        <p:nvSpPr>
          <p:cNvPr id="84" name="TextBox 83"/>
          <p:cNvSpPr txBox="1"/>
          <p:nvPr/>
        </p:nvSpPr>
        <p:spPr>
          <a:xfrm>
            <a:off x="4454744" y="2260544"/>
            <a:ext cx="440643" cy="161203"/>
          </a:xfrm>
          <a:prstGeom prst="rect">
            <a:avLst/>
          </a:prstGeom>
          <a:solidFill>
            <a:schemeClr val="bg1">
              <a:lumMod val="95000"/>
              <a:alpha val="74902"/>
            </a:schemeClr>
          </a:solidFill>
        </p:spPr>
        <p:txBody>
          <a:bodyPr wrap="square" lIns="0" tIns="34102" rIns="0" bIns="34102" rtlCol="0" anchor="ctr" anchorCtr="0">
            <a:spAutoFit/>
          </a:bodyPr>
          <a:lstStyle/>
          <a:p>
            <a:pPr algn="ctr" defTabSz="682022">
              <a:defRPr/>
            </a:pPr>
            <a:r>
              <a:rPr lang="en-US" sz="600" i="1" kern="0" dirty="0">
                <a:solidFill>
                  <a:prstClr val="black"/>
                </a:solidFill>
                <a:latin typeface="Calibri"/>
              </a:rPr>
              <a:t>API (REST)</a:t>
            </a:r>
          </a:p>
        </p:txBody>
      </p:sp>
      <p:sp>
        <p:nvSpPr>
          <p:cNvPr id="85" name="Rectangle 84"/>
          <p:cNvSpPr/>
          <p:nvPr/>
        </p:nvSpPr>
        <p:spPr>
          <a:xfrm>
            <a:off x="5945470" y="5512221"/>
            <a:ext cx="834148" cy="288995"/>
          </a:xfrm>
          <a:prstGeom prst="rect">
            <a:avLst/>
          </a:prstGeom>
          <a:solidFill>
            <a:srgbClr val="4F81BD">
              <a:lumMod val="60000"/>
              <a:lumOff val="40000"/>
            </a:srgbClr>
          </a:solidFill>
          <a:ln w="25400" cap="flat" cmpd="sng" algn="ctr">
            <a:noFill/>
            <a:prstDash val="solid"/>
          </a:ln>
          <a:effectLst>
            <a:outerShdw blurRad="44450" dist="27940" dir="5400000" algn="ctr">
              <a:srgbClr val="000000">
                <a:alpha val="32000"/>
              </a:srgbClr>
            </a:outerShdw>
          </a:effectLst>
        </p:spPr>
        <p:txBody>
          <a:bodyPr lIns="68203" tIns="0" rIns="68203" bIns="0" rtlCol="0" anchor="b" anchorCtr="1"/>
          <a:lstStyle/>
          <a:p>
            <a:pPr algn="ctr" defTabSz="682022">
              <a:defRPr/>
            </a:pPr>
            <a:r>
              <a:rPr lang="en-US" sz="825" kern="0" dirty="0">
                <a:solidFill>
                  <a:prstClr val="black"/>
                </a:solidFill>
                <a:latin typeface="Calibri"/>
              </a:rPr>
              <a:t>vCE/vPE </a:t>
            </a:r>
          </a:p>
          <a:p>
            <a:pPr algn="ctr" defTabSz="682022">
              <a:defRPr/>
            </a:pPr>
            <a:r>
              <a:rPr lang="en-US" sz="675" i="1" kern="0" dirty="0">
                <a:solidFill>
                  <a:prstClr val="black"/>
                </a:solidFill>
                <a:latin typeface="Calibri"/>
              </a:rPr>
              <a:t>Smart Adapter</a:t>
            </a:r>
          </a:p>
        </p:txBody>
      </p:sp>
      <p:sp>
        <p:nvSpPr>
          <p:cNvPr id="86" name="Rectangle 85"/>
          <p:cNvSpPr/>
          <p:nvPr/>
        </p:nvSpPr>
        <p:spPr>
          <a:xfrm>
            <a:off x="3714727" y="5512221"/>
            <a:ext cx="826580" cy="276777"/>
          </a:xfrm>
          <a:prstGeom prst="rect">
            <a:avLst/>
          </a:prstGeom>
          <a:solidFill>
            <a:srgbClr val="4F81BD">
              <a:lumMod val="60000"/>
              <a:lumOff val="40000"/>
            </a:srgbClr>
          </a:solidFill>
          <a:ln w="25400" cap="flat" cmpd="sng" algn="ctr">
            <a:noFill/>
            <a:prstDash val="solid"/>
          </a:ln>
          <a:effectLst>
            <a:outerShdw blurRad="44450" dist="27940" dir="5400000" algn="ctr">
              <a:srgbClr val="000000">
                <a:alpha val="32000"/>
              </a:srgbClr>
            </a:outerShdw>
          </a:effectLst>
        </p:spPr>
        <p:txBody>
          <a:bodyPr lIns="68203" tIns="0" rIns="68203" bIns="0" rtlCol="0" anchor="b" anchorCtr="1"/>
          <a:lstStyle/>
          <a:p>
            <a:pPr algn="ctr" defTabSz="682022">
              <a:defRPr/>
            </a:pPr>
            <a:r>
              <a:rPr lang="en-US" sz="825" kern="0" dirty="0">
                <a:solidFill>
                  <a:prstClr val="black"/>
                </a:solidFill>
                <a:latin typeface="Calibri"/>
              </a:rPr>
              <a:t>VOIP VNF</a:t>
            </a:r>
            <a:r>
              <a:rPr lang="en-US" sz="675" i="1" kern="0" dirty="0">
                <a:solidFill>
                  <a:prstClr val="black"/>
                </a:solidFill>
                <a:latin typeface="Calibri"/>
              </a:rPr>
              <a:t> </a:t>
            </a:r>
          </a:p>
          <a:p>
            <a:pPr algn="ctr" defTabSz="682022">
              <a:defRPr/>
            </a:pPr>
            <a:r>
              <a:rPr lang="en-US" sz="675" i="1" kern="0" dirty="0">
                <a:solidFill>
                  <a:prstClr val="black"/>
                </a:solidFill>
                <a:latin typeface="Calibri"/>
              </a:rPr>
              <a:t>Adapter</a:t>
            </a:r>
          </a:p>
        </p:txBody>
      </p:sp>
      <p:sp>
        <p:nvSpPr>
          <p:cNvPr id="87" name="Rectangle 86"/>
          <p:cNvSpPr/>
          <p:nvPr/>
        </p:nvSpPr>
        <p:spPr>
          <a:xfrm>
            <a:off x="2818039" y="5531884"/>
            <a:ext cx="826580" cy="244883"/>
          </a:xfrm>
          <a:prstGeom prst="rect">
            <a:avLst/>
          </a:prstGeom>
          <a:solidFill>
            <a:srgbClr val="4F81BD">
              <a:lumMod val="60000"/>
              <a:lumOff val="40000"/>
            </a:srgbClr>
          </a:solidFill>
          <a:ln w="25400" cap="flat" cmpd="sng" algn="ctr">
            <a:noFill/>
            <a:prstDash val="solid"/>
          </a:ln>
          <a:effectLst>
            <a:outerShdw blurRad="44450" dist="27940" dir="5400000" algn="ctr">
              <a:srgbClr val="000000">
                <a:alpha val="32000"/>
              </a:srgbClr>
            </a:outerShdw>
          </a:effectLst>
        </p:spPr>
        <p:txBody>
          <a:bodyPr lIns="68203" tIns="0" rIns="68203" bIns="0" rtlCol="0" anchor="b" anchorCtr="1"/>
          <a:lstStyle/>
          <a:p>
            <a:pPr algn="ctr" defTabSz="682022">
              <a:defRPr/>
            </a:pPr>
            <a:r>
              <a:rPr lang="en-US" sz="825" kern="0" dirty="0">
                <a:solidFill>
                  <a:prstClr val="black"/>
                </a:solidFill>
                <a:latin typeface="Calibri"/>
              </a:rPr>
              <a:t>OpenStack</a:t>
            </a:r>
            <a:endParaRPr lang="en-US" sz="675" i="1" kern="0" dirty="0">
              <a:solidFill>
                <a:prstClr val="black"/>
              </a:solidFill>
              <a:latin typeface="Calibri"/>
            </a:endParaRPr>
          </a:p>
          <a:p>
            <a:pPr algn="ctr" defTabSz="682022">
              <a:defRPr/>
            </a:pPr>
            <a:r>
              <a:rPr lang="en-US" sz="675" i="1" kern="0" dirty="0">
                <a:solidFill>
                  <a:prstClr val="black"/>
                </a:solidFill>
                <a:latin typeface="Calibri"/>
              </a:rPr>
              <a:t>Adapter</a:t>
            </a:r>
          </a:p>
        </p:txBody>
      </p:sp>
      <p:sp>
        <p:nvSpPr>
          <p:cNvPr id="88" name="Rectangle 87"/>
          <p:cNvSpPr/>
          <p:nvPr/>
        </p:nvSpPr>
        <p:spPr>
          <a:xfrm>
            <a:off x="5038565" y="1752885"/>
            <a:ext cx="1182507" cy="365451"/>
          </a:xfrm>
          <a:prstGeom prst="rect">
            <a:avLst/>
          </a:prstGeom>
          <a:solidFill>
            <a:srgbClr val="FF72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222" tIns="34111" rIns="68222" bIns="34111" rtlCol="0" anchor="ctr" anchorCtr="1"/>
          <a:lstStyle/>
          <a:p>
            <a:pPr algn="ctr">
              <a:defRPr/>
            </a:pPr>
            <a:r>
              <a:rPr lang="en-US" sz="1125" kern="0" dirty="0">
                <a:solidFill>
                  <a:prstClr val="white"/>
                </a:solidFill>
                <a:latin typeface="Arial"/>
              </a:rPr>
              <a:t>Service</a:t>
            </a:r>
          </a:p>
          <a:p>
            <a:pPr algn="ctr">
              <a:defRPr/>
            </a:pPr>
            <a:r>
              <a:rPr lang="en-US" sz="1125" dirty="0">
                <a:solidFill>
                  <a:prstClr val="white"/>
                </a:solidFill>
                <a:latin typeface="Calibri"/>
              </a:rPr>
              <a:t>Orchestrators</a:t>
            </a:r>
            <a:endParaRPr lang="en-US" sz="900" kern="0" dirty="0">
              <a:solidFill>
                <a:prstClr val="white"/>
              </a:solidFill>
              <a:latin typeface="Arial"/>
            </a:endParaRPr>
          </a:p>
        </p:txBody>
      </p:sp>
      <p:sp>
        <p:nvSpPr>
          <p:cNvPr id="89" name="TextBox 88"/>
          <p:cNvSpPr txBox="1"/>
          <p:nvPr/>
        </p:nvSpPr>
        <p:spPr>
          <a:xfrm>
            <a:off x="5761572" y="2255245"/>
            <a:ext cx="440643" cy="161203"/>
          </a:xfrm>
          <a:prstGeom prst="rect">
            <a:avLst/>
          </a:prstGeom>
          <a:solidFill>
            <a:schemeClr val="bg1">
              <a:lumMod val="95000"/>
              <a:alpha val="74902"/>
            </a:schemeClr>
          </a:solidFill>
        </p:spPr>
        <p:txBody>
          <a:bodyPr wrap="square" lIns="0" tIns="34102" rIns="0" bIns="34102" rtlCol="0" anchor="ctr" anchorCtr="0">
            <a:spAutoFit/>
          </a:bodyPr>
          <a:lstStyle/>
          <a:p>
            <a:pPr algn="ctr" defTabSz="682022">
              <a:defRPr/>
            </a:pPr>
            <a:r>
              <a:rPr lang="en-US" sz="600" i="1" kern="0" dirty="0">
                <a:solidFill>
                  <a:prstClr val="black"/>
                </a:solidFill>
                <a:latin typeface="Calibri"/>
              </a:rPr>
              <a:t>API (REST)</a:t>
            </a:r>
          </a:p>
        </p:txBody>
      </p:sp>
      <p:sp>
        <p:nvSpPr>
          <p:cNvPr id="90" name="Rectangle 89"/>
          <p:cNvSpPr/>
          <p:nvPr/>
        </p:nvSpPr>
        <p:spPr>
          <a:xfrm>
            <a:off x="6857275" y="5512221"/>
            <a:ext cx="703849" cy="288995"/>
          </a:xfrm>
          <a:prstGeom prst="rect">
            <a:avLst/>
          </a:prstGeom>
          <a:solidFill>
            <a:srgbClr val="4F81BD">
              <a:lumMod val="60000"/>
              <a:lumOff val="40000"/>
            </a:srgbClr>
          </a:solidFill>
          <a:ln w="25400" cap="flat" cmpd="sng" algn="ctr">
            <a:noFill/>
            <a:prstDash val="solid"/>
          </a:ln>
          <a:effectLst>
            <a:outerShdw blurRad="44450" dist="27940" dir="5400000" algn="ctr">
              <a:srgbClr val="000000">
                <a:alpha val="32000"/>
              </a:srgbClr>
            </a:outerShdw>
          </a:effectLst>
        </p:spPr>
        <p:txBody>
          <a:bodyPr lIns="68203" tIns="0" rIns="68203" bIns="0" rtlCol="0" anchor="ctr" anchorCtr="1"/>
          <a:lstStyle/>
          <a:p>
            <a:pPr algn="ctr" defTabSz="682022">
              <a:defRPr/>
            </a:pPr>
            <a:r>
              <a:rPr lang="en-US" sz="825" dirty="0">
                <a:solidFill>
                  <a:prstClr val="black"/>
                </a:solidFill>
                <a:latin typeface="Calibri"/>
              </a:rPr>
              <a:t>BGPCEP</a:t>
            </a:r>
          </a:p>
          <a:p>
            <a:pPr algn="ctr" defTabSz="682022">
              <a:defRPr/>
            </a:pPr>
            <a:r>
              <a:rPr lang="en-US" sz="675" i="1" dirty="0">
                <a:solidFill>
                  <a:prstClr val="black"/>
                </a:solidFill>
                <a:latin typeface="Calibri"/>
              </a:rPr>
              <a:t>Adapter</a:t>
            </a:r>
          </a:p>
        </p:txBody>
      </p:sp>
      <p:sp>
        <p:nvSpPr>
          <p:cNvPr id="91" name="Rectangle 90"/>
          <p:cNvSpPr/>
          <p:nvPr/>
        </p:nvSpPr>
        <p:spPr>
          <a:xfrm>
            <a:off x="7596815" y="5512221"/>
            <a:ext cx="703849" cy="288995"/>
          </a:xfrm>
          <a:prstGeom prst="rect">
            <a:avLst/>
          </a:prstGeom>
          <a:solidFill>
            <a:srgbClr val="4F81BD">
              <a:lumMod val="60000"/>
              <a:lumOff val="40000"/>
            </a:srgbClr>
          </a:solidFill>
          <a:ln w="25400" cap="flat" cmpd="sng" algn="ctr">
            <a:noFill/>
            <a:prstDash val="solid"/>
          </a:ln>
          <a:effectLst>
            <a:outerShdw blurRad="44450" dist="27940" dir="5400000" algn="ctr">
              <a:srgbClr val="000000">
                <a:alpha val="32000"/>
              </a:srgbClr>
            </a:outerShdw>
          </a:effectLst>
        </p:spPr>
        <p:txBody>
          <a:bodyPr lIns="68203" tIns="0" rIns="68203" bIns="0" rtlCol="0" anchor="ctr" anchorCtr="1"/>
          <a:lstStyle/>
          <a:p>
            <a:pPr algn="ctr" defTabSz="682022">
              <a:defRPr/>
            </a:pPr>
            <a:r>
              <a:rPr lang="en-US" sz="825" dirty="0">
                <a:solidFill>
                  <a:prstClr val="black"/>
                </a:solidFill>
                <a:latin typeface="Calibri"/>
              </a:rPr>
              <a:t>Etc.</a:t>
            </a:r>
            <a:endParaRPr lang="en-US" sz="675" i="1" dirty="0">
              <a:solidFill>
                <a:prstClr val="black"/>
              </a:solidFill>
              <a:latin typeface="Calibri"/>
            </a:endParaRPr>
          </a:p>
        </p:txBody>
      </p:sp>
      <p:cxnSp>
        <p:nvCxnSpPr>
          <p:cNvPr id="92" name="Elbow Connector 9"/>
          <p:cNvCxnSpPr>
            <a:stCxn id="48" idx="2"/>
            <a:endCxn id="74" idx="1"/>
          </p:cNvCxnSpPr>
          <p:nvPr/>
        </p:nvCxnSpPr>
        <p:spPr>
          <a:xfrm rot="16200000" flipH="1">
            <a:off x="4691695" y="4129650"/>
            <a:ext cx="362440" cy="495289"/>
          </a:xfrm>
          <a:prstGeom prst="bentConnector3">
            <a:avLst>
              <a:gd name="adj1" fmla="val 50000"/>
            </a:avLst>
          </a:prstGeom>
          <a:ln w="28575" cmpd="sng">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4" idx="3"/>
          </p:cNvCxnSpPr>
          <p:nvPr/>
        </p:nvCxnSpPr>
        <p:spPr>
          <a:xfrm>
            <a:off x="5120560" y="4901697"/>
            <a:ext cx="0" cy="341831"/>
          </a:xfrm>
          <a:prstGeom prst="straightConnector1">
            <a:avLst/>
          </a:prstGeom>
          <a:ln w="28575" cmpd="sng">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5974752" y="4901696"/>
            <a:ext cx="0" cy="341830"/>
          </a:xfrm>
          <a:prstGeom prst="straightConnector1">
            <a:avLst/>
          </a:prstGeom>
          <a:ln w="28575" cmpd="sng">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Elbow Connector 67"/>
          <p:cNvCxnSpPr>
            <a:endCxn id="75" idx="0"/>
          </p:cNvCxnSpPr>
          <p:nvPr/>
        </p:nvCxnSpPr>
        <p:spPr>
          <a:xfrm>
            <a:off x="4827470" y="4166063"/>
            <a:ext cx="1158547" cy="454178"/>
          </a:xfrm>
          <a:prstGeom prst="bentConnector2">
            <a:avLst/>
          </a:prstGeom>
          <a:ln w="28575" cmpd="sng">
            <a:solidFill>
              <a:schemeClr val="accent3">
                <a:lumMod val="75000"/>
              </a:schemeClr>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4734463" y="4095937"/>
            <a:ext cx="186011" cy="1402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68222" tIns="34111" rIns="68222" bIns="34111" rtlCol="0" anchor="ctr"/>
          <a:lstStyle/>
          <a:p>
            <a:pPr algn="ctr"/>
            <a:endParaRPr lang="en-US" sz="900" dirty="0">
              <a:solidFill>
                <a:srgbClr val="009FDB"/>
              </a:solidFill>
            </a:endParaRPr>
          </a:p>
        </p:txBody>
      </p:sp>
      <p:sp>
        <p:nvSpPr>
          <p:cNvPr id="97" name="Rounded Rectangle 268"/>
          <p:cNvSpPr/>
          <p:nvPr/>
        </p:nvSpPr>
        <p:spPr>
          <a:xfrm>
            <a:off x="6552060" y="595423"/>
            <a:ext cx="878205" cy="446568"/>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solidFill>
                  <a:schemeClr val="tx2"/>
                </a:solidFill>
              </a:rPr>
              <a:t>DG</a:t>
            </a:r>
          </a:p>
          <a:p>
            <a:pPr algn="ctr"/>
            <a:r>
              <a:rPr lang="en-US" sz="1200" dirty="0">
                <a:solidFill>
                  <a:schemeClr val="tx2"/>
                </a:solidFill>
              </a:rPr>
              <a:t>Builder</a:t>
            </a:r>
          </a:p>
        </p:txBody>
      </p:sp>
      <p:cxnSp>
        <p:nvCxnSpPr>
          <p:cNvPr id="98" name="Straight Arrow Connector 97"/>
          <p:cNvCxnSpPr>
            <a:stCxn id="97" idx="2"/>
            <a:endCxn id="56" idx="0"/>
          </p:cNvCxnSpPr>
          <p:nvPr/>
        </p:nvCxnSpPr>
        <p:spPr>
          <a:xfrm flipH="1">
            <a:off x="6987789" y="1041991"/>
            <a:ext cx="3374" cy="370406"/>
          </a:xfrm>
          <a:prstGeom prst="straightConnector1">
            <a:avLst/>
          </a:prstGeom>
          <a:ln w="635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sp>
        <p:nvSpPr>
          <p:cNvPr id="100" name="Rectangle 99"/>
          <p:cNvSpPr/>
          <p:nvPr/>
        </p:nvSpPr>
        <p:spPr>
          <a:xfrm>
            <a:off x="839354" y="1768318"/>
            <a:ext cx="1182507" cy="552112"/>
          </a:xfrm>
          <a:prstGeom prst="rect">
            <a:avLst/>
          </a:prstGeom>
          <a:solidFill>
            <a:srgbClr val="FF72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222" tIns="34111" rIns="68222" bIns="34111" rtlCol="0" anchor="ctr" anchorCtr="1"/>
          <a:lstStyle/>
          <a:p>
            <a:pPr algn="ctr">
              <a:defRPr/>
            </a:pPr>
            <a:r>
              <a:rPr lang="en-US" sz="1125" kern="0" dirty="0">
                <a:solidFill>
                  <a:prstClr val="white"/>
                </a:solidFill>
                <a:latin typeface="Arial"/>
              </a:rPr>
              <a:t>DMaaP</a:t>
            </a:r>
          </a:p>
          <a:p>
            <a:pPr algn="ctr">
              <a:defRPr/>
            </a:pPr>
            <a:r>
              <a:rPr lang="en-US" sz="1125" kern="0" dirty="0">
                <a:solidFill>
                  <a:prstClr val="white"/>
                </a:solidFill>
                <a:latin typeface="Arial"/>
              </a:rPr>
              <a:t>Message Router</a:t>
            </a:r>
          </a:p>
        </p:txBody>
      </p:sp>
      <p:cxnSp>
        <p:nvCxnSpPr>
          <p:cNvPr id="101" name="Elbow Connector 273"/>
          <p:cNvCxnSpPr>
            <a:stCxn id="100" idx="2"/>
            <a:endCxn id="50" idx="1"/>
          </p:cNvCxnSpPr>
          <p:nvPr/>
        </p:nvCxnSpPr>
        <p:spPr>
          <a:xfrm rot="16200000" flipH="1">
            <a:off x="1850915" y="1900124"/>
            <a:ext cx="559393" cy="1400007"/>
          </a:xfrm>
          <a:prstGeom prst="bentConnector2">
            <a:avLst/>
          </a:prstGeom>
          <a:ln w="28575" cmpd="sng">
            <a:solidFill>
              <a:srgbClr val="00B0F0"/>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581218" y="2663698"/>
            <a:ext cx="440643" cy="161203"/>
          </a:xfrm>
          <a:prstGeom prst="rect">
            <a:avLst/>
          </a:prstGeom>
          <a:solidFill>
            <a:schemeClr val="bg1">
              <a:lumMod val="95000"/>
              <a:alpha val="74902"/>
            </a:schemeClr>
          </a:solidFill>
        </p:spPr>
        <p:txBody>
          <a:bodyPr wrap="square" lIns="0" tIns="34102" rIns="0" bIns="34102" rtlCol="0" anchor="ctr" anchorCtr="0">
            <a:spAutoFit/>
          </a:bodyPr>
          <a:lstStyle/>
          <a:p>
            <a:pPr algn="ctr" defTabSz="682022">
              <a:defRPr/>
            </a:pPr>
            <a:r>
              <a:rPr lang="en-US" sz="600" i="1" kern="0" dirty="0">
                <a:solidFill>
                  <a:prstClr val="black"/>
                </a:solidFill>
                <a:latin typeface="Calibri"/>
              </a:rPr>
              <a:t>API (REST)</a:t>
            </a:r>
          </a:p>
        </p:txBody>
      </p:sp>
      <p:sp>
        <p:nvSpPr>
          <p:cNvPr id="158" name="Title 3" title="One-photo slide"/>
          <p:cNvSpPr>
            <a:spLocks noGrp="1"/>
          </p:cNvSpPr>
          <p:nvPr>
            <p:ph type="title"/>
          </p:nvPr>
        </p:nvSpPr>
        <p:spPr>
          <a:xfrm>
            <a:off x="193430" y="100051"/>
            <a:ext cx="11174133" cy="553998"/>
          </a:xfrm>
        </p:spPr>
        <p:txBody>
          <a:bodyPr>
            <a:normAutofit/>
          </a:bodyPr>
          <a:lstStyle/>
          <a:p>
            <a:r>
              <a:rPr lang="en-US" sz="2800" b="1" dirty="0">
                <a:latin typeface="Segoe UI" panose="020B0502040204020203" pitchFamily="34" charset="0"/>
                <a:cs typeface="Segoe UI" panose="020B0502040204020203" pitchFamily="34" charset="0"/>
              </a:rPr>
              <a:t>ONAP</a:t>
            </a:r>
            <a:r>
              <a:rPr lang="en-US" sz="1800" b="1" dirty="0">
                <a:latin typeface="Segoe UI" panose="020B0502040204020203" pitchFamily="34" charset="0"/>
                <a:cs typeface="Segoe UI" panose="020B0502040204020203" pitchFamily="34" charset="0"/>
              </a:rPr>
              <a:t> </a:t>
            </a:r>
            <a:r>
              <a:rPr lang="en-US" sz="2800" b="1" dirty="0">
                <a:solidFill>
                  <a:srgbClr val="FF0000"/>
                </a:solidFill>
                <a:latin typeface="Segoe UI" panose="020B0502040204020203" pitchFamily="34" charset="0"/>
                <a:cs typeface="Segoe UI" panose="020B0502040204020203" pitchFamily="34" charset="0"/>
              </a:rPr>
              <a:t>SDN-C</a:t>
            </a:r>
            <a:r>
              <a:rPr lang="en-US" sz="2800" b="1" dirty="0">
                <a:latin typeface="Segoe UI" panose="020B0502040204020203" pitchFamily="34" charset="0"/>
                <a:cs typeface="Segoe UI" panose="020B0502040204020203" pitchFamily="34" charset="0"/>
              </a:rPr>
              <a:t> Architecture and Interfaces Overview </a:t>
            </a:r>
          </a:p>
        </p:txBody>
      </p:sp>
    </p:spTree>
    <p:extLst>
      <p:ext uri="{BB962C8B-B14F-4D97-AF65-F5344CB8AC3E}">
        <p14:creationId xmlns:p14="http://schemas.microsoft.com/office/powerpoint/2010/main" val="266752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7418" y="419037"/>
            <a:ext cx="11091672" cy="276999"/>
          </a:xfrm>
        </p:spPr>
        <p:txBody>
          <a:bodyPr>
            <a:noAutofit/>
          </a:bodyPr>
          <a:lstStyle/>
          <a:p>
            <a:r>
              <a:rPr lang="en-US" sz="2800" b="1" dirty="0">
                <a:latin typeface="Segoe UI" panose="020B0502040204020203" pitchFamily="34" charset="0"/>
                <a:cs typeface="Segoe UI" panose="020B0502040204020203" pitchFamily="34" charset="0"/>
              </a:rPr>
              <a:t>ONAP </a:t>
            </a:r>
            <a:r>
              <a:rPr lang="en-US" sz="2800" b="1" dirty="0">
                <a:solidFill>
                  <a:srgbClr val="FF0000"/>
                </a:solidFill>
                <a:latin typeface="Segoe UI" panose="020B0502040204020203" pitchFamily="34" charset="0"/>
                <a:cs typeface="Segoe UI" panose="020B0502040204020203" pitchFamily="34" charset="0"/>
              </a:rPr>
              <a:t>APP-C</a:t>
            </a:r>
            <a:r>
              <a:rPr lang="en-US" sz="2800" b="1" dirty="0">
                <a:latin typeface="Segoe UI" panose="020B0502040204020203" pitchFamily="34" charset="0"/>
                <a:cs typeface="Segoe UI" panose="020B0502040204020203" pitchFamily="34" charset="0"/>
              </a:rPr>
              <a:t> Architecture Overview</a:t>
            </a:r>
          </a:p>
        </p:txBody>
      </p:sp>
      <p:sp>
        <p:nvSpPr>
          <p:cNvPr id="5" name="Rectangle 4"/>
          <p:cNvSpPr/>
          <p:nvPr/>
        </p:nvSpPr>
        <p:spPr>
          <a:xfrm>
            <a:off x="3771887" y="2605274"/>
            <a:ext cx="6855981" cy="2289958"/>
          </a:xfrm>
          <a:prstGeom prst="rect">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1440" tIns="45720" rIns="91440" bIns="45720" numCol="1" spcCol="0" rtlCol="0" fromWordArt="0" anchor="b" anchorCtr="0" forceAA="0" compatLnSpc="1">
            <a:prstTxWarp prst="textNoShape">
              <a:avLst/>
            </a:prstTxWarp>
            <a:noAutofit/>
          </a:bodyPr>
          <a:lstStyle/>
          <a:p>
            <a:pPr algn="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APP-C</a:t>
            </a:r>
          </a:p>
        </p:txBody>
      </p:sp>
      <p:sp>
        <p:nvSpPr>
          <p:cNvPr id="6" name="Rectangle 5"/>
          <p:cNvSpPr/>
          <p:nvPr/>
        </p:nvSpPr>
        <p:spPr>
          <a:xfrm>
            <a:off x="3934982" y="3987454"/>
            <a:ext cx="6558858" cy="67615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400" dirty="0"/>
              <a:t>Adapters</a:t>
            </a:r>
          </a:p>
        </p:txBody>
      </p:sp>
      <p:sp>
        <p:nvSpPr>
          <p:cNvPr id="7" name="Rectangle 6"/>
          <p:cNvSpPr/>
          <p:nvPr/>
        </p:nvSpPr>
        <p:spPr>
          <a:xfrm>
            <a:off x="5717408" y="3212463"/>
            <a:ext cx="4761898" cy="6761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Service Abstraction Layer</a:t>
            </a:r>
          </a:p>
          <a:p>
            <a:pPr algn="ctr"/>
            <a:r>
              <a:rPr lang="en-US" sz="1400" dirty="0"/>
              <a:t>YANG/SLI Model Driven Services</a:t>
            </a:r>
          </a:p>
        </p:txBody>
      </p:sp>
      <p:sp>
        <p:nvSpPr>
          <p:cNvPr id="8" name="Rectangle 7"/>
          <p:cNvSpPr/>
          <p:nvPr/>
        </p:nvSpPr>
        <p:spPr>
          <a:xfrm>
            <a:off x="5717408" y="2703480"/>
            <a:ext cx="4776433" cy="410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API</a:t>
            </a:r>
          </a:p>
        </p:txBody>
      </p:sp>
      <p:sp>
        <p:nvSpPr>
          <p:cNvPr id="9" name="Rectangle 8"/>
          <p:cNvSpPr/>
          <p:nvPr/>
        </p:nvSpPr>
        <p:spPr>
          <a:xfrm>
            <a:off x="3920447" y="2703480"/>
            <a:ext cx="1648400" cy="4235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DG Compiler</a:t>
            </a:r>
          </a:p>
        </p:txBody>
      </p:sp>
      <p:sp>
        <p:nvSpPr>
          <p:cNvPr id="10" name="Flowchart: Magnetic Disk 9"/>
          <p:cNvSpPr/>
          <p:nvPr/>
        </p:nvSpPr>
        <p:spPr>
          <a:xfrm>
            <a:off x="3920448" y="3212464"/>
            <a:ext cx="1617831" cy="676155"/>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Service &amp; Config Repository</a:t>
            </a:r>
          </a:p>
        </p:txBody>
      </p:sp>
      <p:sp>
        <p:nvSpPr>
          <p:cNvPr id="11" name="Rectangle 10"/>
          <p:cNvSpPr/>
          <p:nvPr/>
        </p:nvSpPr>
        <p:spPr>
          <a:xfrm>
            <a:off x="3920447" y="2006277"/>
            <a:ext cx="1648400" cy="423530"/>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Designer</a:t>
            </a:r>
          </a:p>
        </p:txBody>
      </p:sp>
      <p:sp>
        <p:nvSpPr>
          <p:cNvPr id="12" name="Rectangle 11"/>
          <p:cNvSpPr/>
          <p:nvPr/>
        </p:nvSpPr>
        <p:spPr>
          <a:xfrm>
            <a:off x="5717484" y="2176410"/>
            <a:ext cx="2593193" cy="252891"/>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MSO</a:t>
            </a:r>
          </a:p>
        </p:txBody>
      </p:sp>
      <p:sp>
        <p:nvSpPr>
          <p:cNvPr id="13" name="Rectangle 12"/>
          <p:cNvSpPr/>
          <p:nvPr/>
        </p:nvSpPr>
        <p:spPr>
          <a:xfrm>
            <a:off x="7215690" y="1568889"/>
            <a:ext cx="2166924" cy="256663"/>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Infrastructure Portal</a:t>
            </a:r>
          </a:p>
        </p:txBody>
      </p:sp>
      <p:sp>
        <p:nvSpPr>
          <p:cNvPr id="14" name="Rectangle 13"/>
          <p:cNvSpPr/>
          <p:nvPr/>
        </p:nvSpPr>
        <p:spPr>
          <a:xfrm>
            <a:off x="5560931" y="4253445"/>
            <a:ext cx="863825" cy="3474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PO Adapter</a:t>
            </a:r>
          </a:p>
        </p:txBody>
      </p:sp>
      <p:sp>
        <p:nvSpPr>
          <p:cNvPr id="15" name="Rectangle 14"/>
          <p:cNvSpPr/>
          <p:nvPr/>
        </p:nvSpPr>
        <p:spPr>
          <a:xfrm>
            <a:off x="6767657" y="4257675"/>
            <a:ext cx="863825" cy="3474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NETCONF Adapter</a:t>
            </a:r>
          </a:p>
        </p:txBody>
      </p:sp>
      <p:sp>
        <p:nvSpPr>
          <p:cNvPr id="16" name="Rectangle 15"/>
          <p:cNvSpPr/>
          <p:nvPr/>
        </p:nvSpPr>
        <p:spPr>
          <a:xfrm>
            <a:off x="7910109" y="4257675"/>
            <a:ext cx="886750" cy="347451"/>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VNF / APP</a:t>
            </a:r>
          </a:p>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Adapter …</a:t>
            </a:r>
          </a:p>
        </p:txBody>
      </p:sp>
      <p:sp>
        <p:nvSpPr>
          <p:cNvPr id="17" name="Rectangle 16"/>
          <p:cNvSpPr/>
          <p:nvPr/>
        </p:nvSpPr>
        <p:spPr>
          <a:xfrm>
            <a:off x="9116954" y="4253445"/>
            <a:ext cx="886750" cy="3474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UEB Adapter</a:t>
            </a:r>
          </a:p>
        </p:txBody>
      </p:sp>
      <p:sp>
        <p:nvSpPr>
          <p:cNvPr id="18" name="Rectangle 17"/>
          <p:cNvSpPr/>
          <p:nvPr/>
        </p:nvSpPr>
        <p:spPr>
          <a:xfrm>
            <a:off x="4402482" y="4253445"/>
            <a:ext cx="886750" cy="3474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A&amp;AI Adapter</a:t>
            </a:r>
          </a:p>
        </p:txBody>
      </p:sp>
      <p:cxnSp>
        <p:nvCxnSpPr>
          <p:cNvPr id="19" name="Straight Arrow Connector 18"/>
          <p:cNvCxnSpPr>
            <a:stCxn id="11" idx="2"/>
            <a:endCxn id="9" idx="0"/>
          </p:cNvCxnSpPr>
          <p:nvPr/>
        </p:nvCxnSpPr>
        <p:spPr>
          <a:xfrm>
            <a:off x="4744648" y="2429808"/>
            <a:ext cx="0" cy="273673"/>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2" idx="2"/>
          </p:cNvCxnSpPr>
          <p:nvPr/>
        </p:nvCxnSpPr>
        <p:spPr>
          <a:xfrm flipH="1">
            <a:off x="7014080" y="2429300"/>
            <a:ext cx="1" cy="290433"/>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a:off x="8537446" y="1825551"/>
            <a:ext cx="10701" cy="89418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a:xfrm>
            <a:off x="7778998" y="1825552"/>
            <a:ext cx="2115" cy="356609"/>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23" name="Cloud 22"/>
          <p:cNvSpPr/>
          <p:nvPr/>
        </p:nvSpPr>
        <p:spPr>
          <a:xfrm>
            <a:off x="4764864" y="4994067"/>
            <a:ext cx="5145399" cy="672523"/>
          </a:xfrm>
          <a:prstGeom prst="cloud">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200">
              <a:solidFill>
                <a:srgbClr val="FFFFFF"/>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4" name="Rounded Rectangle 23"/>
          <p:cNvSpPr/>
          <p:nvPr/>
        </p:nvSpPr>
        <p:spPr>
          <a:xfrm>
            <a:off x="5620710" y="5218267"/>
            <a:ext cx="737144" cy="230056"/>
          </a:xfrm>
          <a:prstGeom prst="round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AIC PO</a:t>
            </a:r>
          </a:p>
        </p:txBody>
      </p:sp>
      <p:sp>
        <p:nvSpPr>
          <p:cNvPr id="25" name="Rectangle 24"/>
          <p:cNvSpPr/>
          <p:nvPr/>
        </p:nvSpPr>
        <p:spPr>
          <a:xfrm>
            <a:off x="6825781" y="5168717"/>
            <a:ext cx="604822" cy="187179"/>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VNF</a:t>
            </a:r>
          </a:p>
        </p:txBody>
      </p:sp>
      <p:sp>
        <p:nvSpPr>
          <p:cNvPr id="26" name="Rectangle 25"/>
          <p:cNvSpPr/>
          <p:nvPr/>
        </p:nvSpPr>
        <p:spPr>
          <a:xfrm>
            <a:off x="7547784" y="5099334"/>
            <a:ext cx="604822" cy="187179"/>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VNF</a:t>
            </a:r>
          </a:p>
        </p:txBody>
      </p:sp>
      <p:sp>
        <p:nvSpPr>
          <p:cNvPr id="27" name="Rectangle 26"/>
          <p:cNvSpPr/>
          <p:nvPr/>
        </p:nvSpPr>
        <p:spPr>
          <a:xfrm>
            <a:off x="8054148" y="5320995"/>
            <a:ext cx="604822" cy="187179"/>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App2</a:t>
            </a:r>
          </a:p>
        </p:txBody>
      </p:sp>
      <p:sp>
        <p:nvSpPr>
          <p:cNvPr id="28" name="Rectangle 27"/>
          <p:cNvSpPr/>
          <p:nvPr/>
        </p:nvSpPr>
        <p:spPr>
          <a:xfrm>
            <a:off x="7309435" y="5389964"/>
            <a:ext cx="604822" cy="187179"/>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App1</a:t>
            </a:r>
          </a:p>
        </p:txBody>
      </p:sp>
      <p:cxnSp>
        <p:nvCxnSpPr>
          <p:cNvPr id="29" name="Straight Arrow Connector 28"/>
          <p:cNvCxnSpPr>
            <a:stCxn id="14" idx="2"/>
            <a:endCxn id="24" idx="0"/>
          </p:cNvCxnSpPr>
          <p:nvPr/>
        </p:nvCxnSpPr>
        <p:spPr>
          <a:xfrm flipH="1">
            <a:off x="5989283" y="4600895"/>
            <a:ext cx="3561" cy="61737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15" idx="2"/>
            <a:endCxn id="25" idx="0"/>
          </p:cNvCxnSpPr>
          <p:nvPr/>
        </p:nvCxnSpPr>
        <p:spPr>
          <a:xfrm flipH="1">
            <a:off x="7128193" y="4605126"/>
            <a:ext cx="71377" cy="56359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6" idx="2"/>
            <a:endCxn id="26" idx="0"/>
          </p:cNvCxnSpPr>
          <p:nvPr/>
        </p:nvCxnSpPr>
        <p:spPr>
          <a:xfrm flipH="1">
            <a:off x="7850196" y="4605125"/>
            <a:ext cx="503289" cy="49420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2" name="Straight Arrow Connector 31"/>
          <p:cNvCxnSpPr/>
          <p:nvPr/>
        </p:nvCxnSpPr>
        <p:spPr>
          <a:xfrm>
            <a:off x="4744648" y="3017918"/>
            <a:ext cx="0" cy="335373"/>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a:off x="5398034" y="3609563"/>
            <a:ext cx="424068" cy="576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34" name="Rectangle 33"/>
          <p:cNvSpPr/>
          <p:nvPr/>
        </p:nvSpPr>
        <p:spPr>
          <a:xfrm>
            <a:off x="9949972" y="1996109"/>
            <a:ext cx="353062" cy="158636"/>
          </a:xfrm>
          <a:prstGeom prst="rect">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200" dirty="0">
              <a:latin typeface="Times New Roman" panose="02020603050405020304" pitchFamily="18" charset="0"/>
              <a:ea typeface="Calibri" panose="020F0502020204030204" pitchFamily="34" charset="0"/>
            </a:endParaRPr>
          </a:p>
        </p:txBody>
      </p:sp>
      <p:sp>
        <p:nvSpPr>
          <p:cNvPr id="35" name="Rectangle 34"/>
          <p:cNvSpPr/>
          <p:nvPr/>
        </p:nvSpPr>
        <p:spPr>
          <a:xfrm>
            <a:off x="10267174" y="1969128"/>
            <a:ext cx="1666360" cy="261610"/>
          </a:xfrm>
          <a:prstGeom prst="rect">
            <a:avLst/>
          </a:prstGeom>
        </p:spPr>
        <p:txBody>
          <a:bodyPr wrap="square">
            <a:spAutoFit/>
          </a:bodyPr>
          <a:lstStyle/>
          <a:p>
            <a:pPr algn="l"/>
            <a:r>
              <a:rPr lang="en-US" sz="1100" i="1" dirty="0"/>
              <a:t>App-C</a:t>
            </a:r>
          </a:p>
        </p:txBody>
      </p:sp>
      <p:sp>
        <p:nvSpPr>
          <p:cNvPr id="36" name="Rectangle 35"/>
          <p:cNvSpPr/>
          <p:nvPr/>
        </p:nvSpPr>
        <p:spPr>
          <a:xfrm>
            <a:off x="9949972" y="2233427"/>
            <a:ext cx="353062" cy="162513"/>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200" dirty="0">
              <a:latin typeface="Times New Roman" panose="02020603050405020304" pitchFamily="18" charset="0"/>
              <a:ea typeface="Calibri" panose="020F0502020204030204" pitchFamily="34" charset="0"/>
            </a:endParaRPr>
          </a:p>
        </p:txBody>
      </p:sp>
      <p:sp>
        <p:nvSpPr>
          <p:cNvPr id="37" name="Rectangle 36"/>
          <p:cNvSpPr/>
          <p:nvPr/>
        </p:nvSpPr>
        <p:spPr>
          <a:xfrm>
            <a:off x="10267174" y="2211042"/>
            <a:ext cx="1666360" cy="261610"/>
          </a:xfrm>
          <a:prstGeom prst="rect">
            <a:avLst/>
          </a:prstGeom>
        </p:spPr>
        <p:txBody>
          <a:bodyPr wrap="square">
            <a:spAutoFit/>
          </a:bodyPr>
          <a:lstStyle/>
          <a:p>
            <a:pPr algn="l"/>
            <a:r>
              <a:rPr lang="en-US" sz="1100" i="1" dirty="0"/>
              <a:t>Other Components</a:t>
            </a:r>
          </a:p>
        </p:txBody>
      </p:sp>
      <p:sp>
        <p:nvSpPr>
          <p:cNvPr id="38" name="Rectangle 37"/>
          <p:cNvSpPr/>
          <p:nvPr/>
        </p:nvSpPr>
        <p:spPr>
          <a:xfrm>
            <a:off x="10704851" y="2606748"/>
            <a:ext cx="282087" cy="2289958"/>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vert"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UEB</a:t>
            </a:r>
          </a:p>
        </p:txBody>
      </p:sp>
      <p:sp>
        <p:nvSpPr>
          <p:cNvPr id="39" name="Rectangle 38"/>
          <p:cNvSpPr/>
          <p:nvPr/>
        </p:nvSpPr>
        <p:spPr>
          <a:xfrm>
            <a:off x="11349090" y="3584251"/>
            <a:ext cx="538932" cy="332004"/>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DCAE</a:t>
            </a:r>
          </a:p>
        </p:txBody>
      </p:sp>
      <p:sp>
        <p:nvSpPr>
          <p:cNvPr id="40" name="Rectangle 39"/>
          <p:cNvSpPr/>
          <p:nvPr/>
        </p:nvSpPr>
        <p:spPr>
          <a:xfrm>
            <a:off x="3017306" y="4253444"/>
            <a:ext cx="639049" cy="332004"/>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A&amp;AI</a:t>
            </a:r>
          </a:p>
        </p:txBody>
      </p:sp>
      <p:cxnSp>
        <p:nvCxnSpPr>
          <p:cNvPr id="41" name="Straight Arrow Connector 40"/>
          <p:cNvCxnSpPr>
            <a:stCxn id="18" idx="1"/>
            <a:endCxn id="40" idx="3"/>
          </p:cNvCxnSpPr>
          <p:nvPr/>
        </p:nvCxnSpPr>
        <p:spPr>
          <a:xfrm flipH="1" flipV="1">
            <a:off x="3656354" y="4419446"/>
            <a:ext cx="746128" cy="772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17" idx="3"/>
          </p:cNvCxnSpPr>
          <p:nvPr/>
        </p:nvCxnSpPr>
        <p:spPr>
          <a:xfrm flipV="1">
            <a:off x="10003705" y="4427170"/>
            <a:ext cx="716819" cy="1"/>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38" idx="3"/>
            <a:endCxn id="39" idx="1"/>
          </p:cNvCxnSpPr>
          <p:nvPr/>
        </p:nvCxnSpPr>
        <p:spPr>
          <a:xfrm flipV="1">
            <a:off x="10986938" y="3750253"/>
            <a:ext cx="362153" cy="1474"/>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44" name="Text Placeholder 2"/>
          <p:cNvSpPr txBox="1">
            <a:spLocks/>
          </p:cNvSpPr>
          <p:nvPr/>
        </p:nvSpPr>
        <p:spPr>
          <a:xfrm>
            <a:off x="297309" y="2230738"/>
            <a:ext cx="2929490" cy="4283505"/>
          </a:xfrm>
          <a:prstGeom prst="rect">
            <a:avLst/>
          </a:prstGeom>
        </p:spPr>
        <p:txBody>
          <a:bodyPr vert="horz" lIns="0" tIns="0" rIns="0" bIns="0" rtlCol="0">
            <a:noAutofit/>
          </a:bodyPr>
          <a:lstStyle>
            <a:lvl1pPr marL="284163" indent="-284163" algn="l" defTabSz="914400" rtl="0" eaLnBrk="1" latinLnBrk="0" hangingPunct="1">
              <a:lnSpc>
                <a:spcPct val="100000"/>
              </a:lnSpc>
              <a:spcBef>
                <a:spcPts val="1000"/>
              </a:spcBef>
              <a:buFont typeface="Wingdings" panose="05000000000000000000" pitchFamily="2" charset="2"/>
              <a:buChar char="§"/>
              <a:defRPr sz="2000" kern="1200">
                <a:solidFill>
                  <a:schemeClr val="tx2"/>
                </a:solidFill>
                <a:latin typeface="+mn-lt"/>
                <a:ea typeface="+mn-ea"/>
                <a:cs typeface="+mn-cs"/>
              </a:defRPr>
            </a:lvl1pPr>
            <a:lvl2pPr marL="517525" indent="-233363" algn="l" defTabSz="914400" rtl="0" eaLnBrk="1" latinLnBrk="0" hangingPunct="1">
              <a:lnSpc>
                <a:spcPct val="100000"/>
              </a:lnSpc>
              <a:spcBef>
                <a:spcPts val="500"/>
              </a:spcBef>
              <a:buFont typeface="Wingdings" panose="05000000000000000000" pitchFamily="2" charset="2"/>
              <a:buChar char="§"/>
              <a:defRPr sz="1800" kern="1200">
                <a:solidFill>
                  <a:schemeClr val="tx2"/>
                </a:solidFill>
                <a:latin typeface="+mn-lt"/>
                <a:ea typeface="+mn-ea"/>
                <a:cs typeface="+mn-cs"/>
              </a:defRPr>
            </a:lvl2pPr>
            <a:lvl3pPr marL="741363" indent="-223838" algn="l" defTabSz="914400" rtl="0" eaLnBrk="1" latinLnBrk="0" hangingPunct="1">
              <a:lnSpc>
                <a:spcPct val="100000"/>
              </a:lnSpc>
              <a:spcBef>
                <a:spcPts val="500"/>
              </a:spcBef>
              <a:buFont typeface="Wingdings" panose="05000000000000000000" pitchFamily="2" charset="2"/>
              <a:buChar char="§"/>
              <a:defRPr sz="1600" kern="1200">
                <a:solidFill>
                  <a:schemeClr val="tx2"/>
                </a:solidFill>
                <a:latin typeface="+mn-lt"/>
                <a:ea typeface="+mn-ea"/>
                <a:cs typeface="+mn-cs"/>
              </a:defRPr>
            </a:lvl3pPr>
            <a:lvl4pPr marL="914400" indent="-173038" algn="l" defTabSz="914400" rtl="0" eaLnBrk="1" latinLnBrk="0" hangingPunct="1">
              <a:lnSpc>
                <a:spcPct val="100000"/>
              </a:lnSpc>
              <a:spcBef>
                <a:spcPts val="500"/>
              </a:spcBef>
              <a:buFont typeface="Wingdings" panose="05000000000000000000" pitchFamily="2" charset="2"/>
              <a:buChar char="§"/>
              <a:defRPr sz="1400" kern="1200">
                <a:solidFill>
                  <a:schemeClr val="tx2"/>
                </a:solidFill>
                <a:latin typeface="+mn-lt"/>
                <a:ea typeface="+mn-ea"/>
                <a:cs typeface="+mn-cs"/>
              </a:defRPr>
            </a:lvl4pPr>
            <a:lvl5pPr marL="1087438" indent="-173038" algn="l" defTabSz="914400" rtl="0" eaLnBrk="1" latinLnBrk="0" hangingPunct="1">
              <a:lnSpc>
                <a:spcPct val="100000"/>
              </a:lnSpc>
              <a:spcBef>
                <a:spcPts val="500"/>
              </a:spcBef>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1600" dirty="0"/>
              <a:t>Configuration Management</a:t>
            </a:r>
            <a:endParaRPr lang="en-US" sz="1800" dirty="0"/>
          </a:p>
          <a:p>
            <a:pPr lvl="0"/>
            <a:r>
              <a:rPr lang="en-US" sz="1600" dirty="0"/>
              <a:t>Control Loop Actions </a:t>
            </a:r>
            <a:endParaRPr lang="en-US" sz="1800" dirty="0"/>
          </a:p>
          <a:p>
            <a:pPr lvl="1"/>
            <a:r>
              <a:rPr lang="en-US" sz="1400" dirty="0"/>
              <a:t>Restart</a:t>
            </a:r>
            <a:endParaRPr lang="en-US" sz="1600" dirty="0"/>
          </a:p>
          <a:p>
            <a:pPr lvl="1"/>
            <a:r>
              <a:rPr lang="en-US" sz="1400" dirty="0"/>
              <a:t>Rebuild</a:t>
            </a:r>
            <a:endParaRPr lang="en-US" sz="1600" dirty="0"/>
          </a:p>
          <a:p>
            <a:pPr lvl="1"/>
            <a:r>
              <a:rPr lang="en-US" sz="1400" dirty="0"/>
              <a:t>Migrate</a:t>
            </a:r>
            <a:endParaRPr lang="en-US" sz="1600" dirty="0"/>
          </a:p>
          <a:p>
            <a:pPr lvl="1"/>
            <a:r>
              <a:rPr lang="en-US" sz="1400" dirty="0"/>
              <a:t>Suspend / Destroy</a:t>
            </a:r>
            <a:endParaRPr lang="en-US" sz="1600" dirty="0"/>
          </a:p>
        </p:txBody>
      </p:sp>
    </p:spTree>
    <p:extLst>
      <p:ext uri="{BB962C8B-B14F-4D97-AF65-F5344CB8AC3E}">
        <p14:creationId xmlns:p14="http://schemas.microsoft.com/office/powerpoint/2010/main" val="18408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465" y="383659"/>
            <a:ext cx="11091672" cy="276999"/>
          </a:xfrm>
        </p:spPr>
        <p:txBody>
          <a:bodyPr>
            <a:noAutofit/>
          </a:bodyPr>
          <a:lstStyle/>
          <a:p>
            <a:r>
              <a:rPr lang="en-US" sz="2800" b="1" dirty="0">
                <a:latin typeface="Segoe UI" panose="020B0502040204020203" pitchFamily="34" charset="0"/>
                <a:cs typeface="Segoe UI" panose="020B0502040204020203" pitchFamily="34" charset="0"/>
              </a:rPr>
              <a:t>ONAP </a:t>
            </a:r>
            <a:r>
              <a:rPr lang="en-US" sz="2800" b="1" dirty="0">
                <a:solidFill>
                  <a:srgbClr val="FF0000"/>
                </a:solidFill>
                <a:latin typeface="Segoe UI" panose="020B0502040204020203" pitchFamily="34" charset="0"/>
                <a:cs typeface="Segoe UI" panose="020B0502040204020203" pitchFamily="34" charset="0"/>
              </a:rPr>
              <a:t>A&amp;AI </a:t>
            </a:r>
            <a:r>
              <a:rPr lang="en-US" sz="2800" b="1" dirty="0">
                <a:latin typeface="Segoe UI" panose="020B0502040204020203" pitchFamily="34" charset="0"/>
                <a:cs typeface="Segoe UI" panose="020B0502040204020203" pitchFamily="34" charset="0"/>
              </a:rPr>
              <a:t>Architecture Overview</a:t>
            </a:r>
          </a:p>
        </p:txBody>
      </p:sp>
      <p:pic>
        <p:nvPicPr>
          <p:cNvPr id="44" name="Picture 43" descr="aai_fig.png"/>
          <p:cNvPicPr/>
          <p:nvPr/>
        </p:nvPicPr>
        <p:blipFill>
          <a:blip r:embed="rId2">
            <a:extLst>
              <a:ext uri="{28A0092B-C50C-407E-A947-70E740481C1C}">
                <a14:useLocalDpi xmlns:a14="http://schemas.microsoft.com/office/drawing/2010/main" val="0"/>
              </a:ext>
            </a:extLst>
          </a:blip>
          <a:srcRect/>
          <a:stretch>
            <a:fillRect/>
          </a:stretch>
        </p:blipFill>
        <p:spPr bwMode="auto">
          <a:xfrm>
            <a:off x="4473389" y="1676399"/>
            <a:ext cx="6575612" cy="3320807"/>
          </a:xfrm>
          <a:prstGeom prst="rect">
            <a:avLst/>
          </a:prstGeom>
          <a:noFill/>
          <a:ln>
            <a:solidFill>
              <a:schemeClr val="tx1"/>
            </a:solidFill>
          </a:ln>
        </p:spPr>
      </p:pic>
      <p:sp>
        <p:nvSpPr>
          <p:cNvPr id="2" name="Rectangle 1"/>
          <p:cNvSpPr/>
          <p:nvPr/>
        </p:nvSpPr>
        <p:spPr>
          <a:xfrm>
            <a:off x="403411" y="1676399"/>
            <a:ext cx="4141695" cy="2463495"/>
          </a:xfrm>
          <a:prstGeom prst="rect">
            <a:avLst/>
          </a:prstGeom>
        </p:spPr>
        <p:txBody>
          <a:bodyPr wrap="square" anchor="ctr">
            <a:spAutoFit/>
          </a:bodyPr>
          <a:lstStyle/>
          <a:p>
            <a:pPr marL="342900" lvl="0" indent="-342900">
              <a:lnSpc>
                <a:spcPct val="107000"/>
              </a:lnSpc>
              <a:buFont typeface="Symbol" panose="05050102010706020507" pitchFamily="18" charset="2"/>
              <a:buChar char=""/>
            </a:pPr>
            <a:r>
              <a:rPr lang="en-US" sz="1600" dirty="0">
                <a:solidFill>
                  <a:schemeClr val="tx2"/>
                </a:solidFill>
              </a:rPr>
              <a:t>Central registry to create a global view of inventory and network topology</a:t>
            </a:r>
          </a:p>
          <a:p>
            <a:pPr lvl="0">
              <a:lnSpc>
                <a:spcPct val="107000"/>
              </a:lnSpc>
            </a:pPr>
            <a:endParaRPr lang="en-US" sz="1600" dirty="0">
              <a:solidFill>
                <a:schemeClr val="tx2"/>
              </a:solidFill>
            </a:endParaRPr>
          </a:p>
          <a:p>
            <a:pPr marL="342900" lvl="0" indent="-342900">
              <a:lnSpc>
                <a:spcPct val="107000"/>
              </a:lnSpc>
              <a:buFont typeface="Symbol" panose="05050102010706020507" pitchFamily="18" charset="2"/>
              <a:buChar char=""/>
            </a:pPr>
            <a:r>
              <a:rPr lang="en-US" sz="1600" dirty="0">
                <a:solidFill>
                  <a:schemeClr val="tx2"/>
                </a:solidFill>
              </a:rPr>
              <a:t>Receives updates from various inventory</a:t>
            </a:r>
          </a:p>
          <a:p>
            <a:pPr marL="342900" lvl="0" indent="-342900">
              <a:lnSpc>
                <a:spcPct val="107000"/>
              </a:lnSpc>
              <a:buFont typeface="Symbol" panose="05050102010706020507" pitchFamily="18" charset="2"/>
              <a:buChar char=""/>
            </a:pPr>
            <a:endParaRPr lang="en-US" sz="1600" dirty="0">
              <a:solidFill>
                <a:schemeClr val="tx2"/>
              </a:solidFill>
            </a:endParaRPr>
          </a:p>
          <a:p>
            <a:pPr marL="342900" lvl="0" indent="-342900">
              <a:lnSpc>
                <a:spcPct val="107000"/>
              </a:lnSpc>
              <a:buFont typeface="Symbol" panose="05050102010706020507" pitchFamily="18" charset="2"/>
              <a:buChar char=""/>
            </a:pPr>
            <a:r>
              <a:rPr lang="en-US" sz="1600" dirty="0">
                <a:solidFill>
                  <a:schemeClr val="tx2"/>
                </a:solidFill>
              </a:rPr>
              <a:t>Provides standard APIs </a:t>
            </a:r>
          </a:p>
          <a:p>
            <a:pPr marL="342900" lvl="0" indent="-342900">
              <a:lnSpc>
                <a:spcPct val="107000"/>
              </a:lnSpc>
              <a:buFont typeface="Symbol" panose="05050102010706020507" pitchFamily="18" charset="2"/>
              <a:buChar char=""/>
            </a:pPr>
            <a:endParaRPr lang="en-US" sz="1400" dirty="0">
              <a:solidFill>
                <a:schemeClr val="tx2"/>
              </a:solidFill>
            </a:endParaRPr>
          </a:p>
        </p:txBody>
      </p:sp>
    </p:spTree>
    <p:extLst>
      <p:ext uri="{BB962C8B-B14F-4D97-AF65-F5344CB8AC3E}">
        <p14:creationId xmlns:p14="http://schemas.microsoft.com/office/powerpoint/2010/main" val="184375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465" y="383659"/>
            <a:ext cx="11091672" cy="276999"/>
          </a:xfrm>
        </p:spPr>
        <p:txBody>
          <a:bodyPr>
            <a:noAutofit/>
          </a:bodyPr>
          <a:lstStyle/>
          <a:p>
            <a:r>
              <a:rPr lang="en-US" sz="2800" b="1" dirty="0">
                <a:latin typeface="Segoe UI" panose="020B0502040204020203" pitchFamily="34" charset="0"/>
                <a:cs typeface="Segoe UI" panose="020B0502040204020203" pitchFamily="34" charset="0"/>
              </a:rPr>
              <a:t>ONAP </a:t>
            </a:r>
            <a:r>
              <a:rPr lang="en-US" sz="2800" b="1" dirty="0">
                <a:solidFill>
                  <a:srgbClr val="FF0000"/>
                </a:solidFill>
                <a:latin typeface="Segoe UI" panose="020B0502040204020203" pitchFamily="34" charset="0"/>
                <a:cs typeface="Segoe UI" panose="020B0502040204020203" pitchFamily="34" charset="0"/>
              </a:rPr>
              <a:t>DCAE </a:t>
            </a:r>
            <a:r>
              <a:rPr lang="en-US" sz="2800" b="1" dirty="0">
                <a:latin typeface="Segoe UI" panose="020B0502040204020203" pitchFamily="34" charset="0"/>
                <a:cs typeface="Segoe UI" panose="020B0502040204020203" pitchFamily="34" charset="0"/>
              </a:rPr>
              <a:t>Architecture Overview</a:t>
            </a:r>
          </a:p>
        </p:txBody>
      </p:sp>
      <p:sp>
        <p:nvSpPr>
          <p:cNvPr id="2" name="Rectangle 1"/>
          <p:cNvSpPr/>
          <p:nvPr/>
        </p:nvSpPr>
        <p:spPr>
          <a:xfrm>
            <a:off x="441118" y="912515"/>
            <a:ext cx="4141695" cy="4669996"/>
          </a:xfrm>
          <a:prstGeom prst="rect">
            <a:avLst/>
          </a:prstGeom>
        </p:spPr>
        <p:txBody>
          <a:bodyPr wrap="square" anchor="ctr">
            <a:spAutoFit/>
          </a:bodyPr>
          <a:lstStyle/>
          <a:p>
            <a:pPr marL="342900" lvl="0" indent="-342900">
              <a:lnSpc>
                <a:spcPct val="107000"/>
              </a:lnSpc>
              <a:buFont typeface="Symbol" panose="05050102010706020507" pitchFamily="18" charset="2"/>
              <a:buChar char=""/>
            </a:pPr>
            <a:r>
              <a:rPr lang="en-US" sz="1600" dirty="0"/>
              <a:t>Data Collection, Analytics, and Events (DCAE) subsystem</a:t>
            </a:r>
            <a:endParaRPr lang="en-US" sz="1600" dirty="0">
              <a:solidFill>
                <a:schemeClr val="tx2"/>
              </a:solidFill>
            </a:endParaRPr>
          </a:p>
          <a:p>
            <a:pPr lvl="0">
              <a:lnSpc>
                <a:spcPct val="107000"/>
              </a:lnSpc>
            </a:pPr>
            <a:endParaRPr lang="en-US" sz="1600" dirty="0">
              <a:solidFill>
                <a:schemeClr val="tx2"/>
              </a:solidFill>
            </a:endParaRPr>
          </a:p>
          <a:p>
            <a:pPr marL="342900" lvl="0" indent="-342900">
              <a:lnSpc>
                <a:spcPct val="107000"/>
              </a:lnSpc>
              <a:buFont typeface="Symbol" panose="05050102010706020507" pitchFamily="18" charset="2"/>
              <a:buChar char=""/>
            </a:pPr>
            <a:r>
              <a:rPr lang="en-US" sz="1600" dirty="0"/>
              <a:t>gathers performance, usage, and configuration data from the managed environment</a:t>
            </a:r>
          </a:p>
          <a:p>
            <a:pPr lvl="0">
              <a:lnSpc>
                <a:spcPct val="107000"/>
              </a:lnSpc>
            </a:pPr>
            <a:endParaRPr lang="en-US" sz="1600" dirty="0">
              <a:solidFill>
                <a:schemeClr val="tx2"/>
              </a:solidFill>
            </a:endParaRPr>
          </a:p>
          <a:p>
            <a:pPr marL="342900" lvl="0" indent="-342900">
              <a:lnSpc>
                <a:spcPct val="107000"/>
              </a:lnSpc>
              <a:buFont typeface="Symbol" panose="05050102010706020507" pitchFamily="18" charset="2"/>
              <a:buChar char=""/>
            </a:pPr>
            <a:r>
              <a:rPr lang="en-US" sz="1600" dirty="0"/>
              <a:t>This data is then fed to various analytic applications, and if anomalies or significant events are detected</a:t>
            </a:r>
          </a:p>
          <a:p>
            <a:pPr lvl="0">
              <a:lnSpc>
                <a:spcPct val="107000"/>
              </a:lnSpc>
            </a:pPr>
            <a:r>
              <a:rPr lang="en-US" sz="1600" dirty="0">
                <a:solidFill>
                  <a:schemeClr val="tx2"/>
                </a:solidFill>
              </a:rPr>
              <a:t> </a:t>
            </a:r>
          </a:p>
          <a:p>
            <a:pPr marL="342900" indent="-342900">
              <a:lnSpc>
                <a:spcPct val="107000"/>
              </a:lnSpc>
              <a:buFont typeface="Symbol" panose="05050102010706020507" pitchFamily="18" charset="2"/>
              <a:buChar char=""/>
            </a:pPr>
            <a:r>
              <a:rPr lang="en-US" sz="1600" dirty="0"/>
              <a:t>The primary functions of the DCAE subsystem are to</a:t>
            </a:r>
          </a:p>
          <a:p>
            <a:pPr marL="800100" lvl="1" indent="-342900">
              <a:lnSpc>
                <a:spcPct val="107000"/>
              </a:lnSpc>
              <a:buFont typeface="Symbol" panose="05050102010706020507" pitchFamily="18" charset="2"/>
              <a:buChar char=""/>
            </a:pPr>
            <a:r>
              <a:rPr lang="en-US" sz="1400" dirty="0"/>
              <a:t>Collect, ingest, transform and store data as necessary for analysis</a:t>
            </a:r>
          </a:p>
          <a:p>
            <a:pPr marL="800100" lvl="1" indent="-342900">
              <a:lnSpc>
                <a:spcPct val="107000"/>
              </a:lnSpc>
              <a:buFont typeface="Symbol" panose="05050102010706020507" pitchFamily="18" charset="2"/>
              <a:buChar char=""/>
            </a:pPr>
            <a:r>
              <a:rPr lang="en-US" sz="1400" dirty="0"/>
              <a:t>Provide a framework for development of analytics</a:t>
            </a:r>
          </a:p>
          <a:p>
            <a:pPr marL="342900" lvl="0" indent="-342900">
              <a:lnSpc>
                <a:spcPct val="107000"/>
              </a:lnSpc>
              <a:buFont typeface="Symbol" panose="05050102010706020507" pitchFamily="18" charset="2"/>
              <a:buChar char=""/>
            </a:pPr>
            <a:endParaRPr lang="en-US" sz="1400" dirty="0">
              <a:solidFill>
                <a:schemeClr val="tx2"/>
              </a:solidFill>
            </a:endParaRPr>
          </a:p>
        </p:txBody>
      </p:sp>
      <p:pic>
        <p:nvPicPr>
          <p:cNvPr id="5" name="Picture 4"/>
          <p:cNvPicPr/>
          <p:nvPr/>
        </p:nvPicPr>
        <p:blipFill>
          <a:blip r:embed="rId2"/>
          <a:stretch>
            <a:fillRect/>
          </a:stretch>
        </p:blipFill>
        <p:spPr>
          <a:xfrm>
            <a:off x="5509793" y="1346148"/>
            <a:ext cx="5943600" cy="3571875"/>
          </a:xfrm>
          <a:prstGeom prst="rect">
            <a:avLst/>
          </a:prstGeom>
        </p:spPr>
      </p:pic>
    </p:spTree>
    <p:extLst>
      <p:ext uri="{BB962C8B-B14F-4D97-AF65-F5344CB8AC3E}">
        <p14:creationId xmlns:p14="http://schemas.microsoft.com/office/powerpoint/2010/main" val="55553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0"/>
          </p:nvPr>
        </p:nvSpPr>
        <p:spPr>
          <a:xfrm>
            <a:off x="547687" y="1524001"/>
            <a:ext cx="8479771" cy="3411190"/>
          </a:xfrm>
        </p:spPr>
        <p:txBody>
          <a:bodyPr/>
          <a:lstStyle/>
          <a:p>
            <a:r>
              <a:rPr lang="en-US" sz="3200" dirty="0">
                <a:latin typeface="Calibri Light" panose="020F0302020204030204" pitchFamily="34" charset="0"/>
              </a:rPr>
              <a:t>Overview</a:t>
            </a:r>
          </a:p>
          <a:p>
            <a:r>
              <a:rPr lang="en-US" sz="3200" dirty="0">
                <a:latin typeface="Calibri Light" panose="020F0302020204030204" pitchFamily="34" charset="0"/>
              </a:rPr>
              <a:t>High Level Architecture</a:t>
            </a:r>
          </a:p>
          <a:p>
            <a:r>
              <a:rPr lang="en-US" sz="3200" dirty="0">
                <a:latin typeface="Calibri Light" panose="020F0302020204030204" pitchFamily="34" charset="0"/>
              </a:rPr>
              <a:t>Design Main Component Architecture</a:t>
            </a:r>
          </a:p>
          <a:p>
            <a:r>
              <a:rPr lang="en-US" sz="3200" dirty="0">
                <a:latin typeface="Calibri Light" panose="020F0302020204030204" pitchFamily="34" charset="0"/>
              </a:rPr>
              <a:t>Run-Time Main Component Architecture</a:t>
            </a:r>
          </a:p>
          <a:p>
            <a:pPr marL="0" indent="0">
              <a:buNone/>
            </a:pPr>
            <a:endParaRPr lang="en-US" sz="3200" dirty="0">
              <a:solidFill>
                <a:srgbClr val="FF0000"/>
              </a:solidFill>
              <a:latin typeface="Calibri Light" panose="020F0302020204030204" pitchFamily="34" charset="0"/>
            </a:endParaRPr>
          </a:p>
          <a:p>
            <a:endParaRPr lang="en-US" dirty="0"/>
          </a:p>
        </p:txBody>
      </p:sp>
    </p:spTree>
    <p:extLst>
      <p:ext uri="{BB962C8B-B14F-4D97-AF65-F5344CB8AC3E}">
        <p14:creationId xmlns:p14="http://schemas.microsoft.com/office/powerpoint/2010/main" val="188482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54" y="367088"/>
            <a:ext cx="11091672" cy="276999"/>
          </a:xfrm>
        </p:spPr>
        <p:txBody>
          <a:bodyPr>
            <a:noAutofit/>
          </a:bodyPr>
          <a:lstStyle/>
          <a:p>
            <a:r>
              <a:rPr lang="en-US" sz="2800" b="1" dirty="0">
                <a:latin typeface="Segoe UI" panose="020B0502040204020203" pitchFamily="34" charset="0"/>
                <a:cs typeface="Segoe UI" panose="020B0502040204020203" pitchFamily="34" charset="0"/>
              </a:rPr>
              <a:t>ONAP Service Lifecycle Management</a:t>
            </a:r>
          </a:p>
        </p:txBody>
      </p:sp>
      <p:sp>
        <p:nvSpPr>
          <p:cNvPr id="95" name="Title 1"/>
          <p:cNvSpPr txBox="1">
            <a:spLocks/>
          </p:cNvSpPr>
          <p:nvPr/>
        </p:nvSpPr>
        <p:spPr>
          <a:xfrm>
            <a:off x="609600" y="304805"/>
            <a:ext cx="10972801" cy="751109"/>
          </a:xfrm>
          <a:prstGeom prst="rect">
            <a:avLst/>
          </a:prstGeom>
        </p:spPr>
        <p:txBody>
          <a:bodyPr vert="horz" lIns="91440" tIns="45720" rIns="91440" bIns="45720" rtlCol="0" anchor="b" anchorCtr="0">
            <a:noAutofit/>
          </a:bodyPr>
          <a:lstStyle>
            <a:lvl1pPr algn="l" defTabSz="457208" rtl="0" eaLnBrk="1" latinLnBrk="0" hangingPunct="1">
              <a:lnSpc>
                <a:spcPct val="90000"/>
              </a:lnSpc>
              <a:spcBef>
                <a:spcPct val="0"/>
              </a:spcBef>
              <a:buNone/>
              <a:defRPr lang="en-US" sz="2800" b="1" kern="1200" dirty="0">
                <a:solidFill>
                  <a:schemeClr val="tx2"/>
                </a:solidFill>
                <a:latin typeface="Arial" pitchFamily="34" charset="0"/>
                <a:ea typeface="+mn-ea"/>
                <a:cs typeface="Arial" pitchFamily="34" charset="0"/>
              </a:defRPr>
            </a:lvl1pPr>
          </a:lstStyle>
          <a:p>
            <a:pPr marL="0" marR="0" lvl="0" indent="0" algn="l" defTabSz="457208"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4D4E53"/>
              </a:solidFill>
              <a:effectLst/>
              <a:uLnTx/>
              <a:uFillTx/>
              <a:latin typeface="Arial" pitchFamily="34" charset="0"/>
              <a:ea typeface="+mn-ea"/>
              <a:cs typeface="Arial" pitchFamily="34" charset="0"/>
            </a:endParaRPr>
          </a:p>
        </p:txBody>
      </p:sp>
      <p:sp>
        <p:nvSpPr>
          <p:cNvPr id="96" name="Oval 95"/>
          <p:cNvSpPr/>
          <p:nvPr/>
        </p:nvSpPr>
        <p:spPr>
          <a:xfrm>
            <a:off x="6639236" y="3138999"/>
            <a:ext cx="3302493" cy="1464815"/>
          </a:xfrm>
          <a:prstGeom prst="ellipse">
            <a:avLst/>
          </a:prstGeom>
          <a:noFill/>
          <a:ln w="25400" cap="sq" cmpd="sng" algn="ctr">
            <a:solidFill>
              <a:srgbClr val="56909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97" name="Oval 96"/>
          <p:cNvSpPr/>
          <p:nvPr/>
        </p:nvSpPr>
        <p:spPr>
          <a:xfrm>
            <a:off x="2802603" y="3138999"/>
            <a:ext cx="3302493" cy="1464815"/>
          </a:xfrm>
          <a:prstGeom prst="ellipse">
            <a:avLst/>
          </a:prstGeom>
          <a:noFill/>
          <a:ln w="25400" cap="sq" cmpd="sng" algn="ctr">
            <a:solidFill>
              <a:srgbClr val="569099"/>
            </a:solidFill>
            <a:prstDash val="sys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98" name="Group 97"/>
          <p:cNvGrpSpPr/>
          <p:nvPr/>
        </p:nvGrpSpPr>
        <p:grpSpPr>
          <a:xfrm>
            <a:off x="9163076" y="3060807"/>
            <a:ext cx="2008066" cy="1371600"/>
            <a:chOff x="3014662" y="3797895"/>
            <a:chExt cx="2008066" cy="1371600"/>
          </a:xfrm>
        </p:grpSpPr>
        <p:sp>
          <p:nvSpPr>
            <p:cNvPr id="99" name="Rectangle 40"/>
            <p:cNvSpPr>
              <a:spLocks/>
            </p:cNvSpPr>
            <p:nvPr/>
          </p:nvSpPr>
          <p:spPr>
            <a:xfrm>
              <a:off x="3332895" y="3797895"/>
              <a:ext cx="1371600" cy="1371600"/>
            </a:xfrm>
            <a:prstGeom prst="ellipse">
              <a:avLst/>
            </a:prstGeom>
            <a:solidFill>
              <a:srgbClr val="FFFFFF"/>
            </a:solidFill>
            <a:ln w="25400" cap="sq" cmpd="sng" algn="ctr">
              <a:solidFill>
                <a:srgbClr val="569099"/>
              </a:solidFill>
              <a:prstDash val="solid"/>
              <a:miter lim="800000"/>
            </a:ln>
            <a:effectLst/>
          </p:spPr>
          <p:txBody>
            <a:bodyPr rot="0" spcFirstLastPara="0" vertOverflow="overflow" horzOverflow="overflow" vert="horz" wrap="square" lIns="1554480" tIns="0" rIns="0" bIns="0" numCol="1" spcCol="0" rtlCol="0" fromWordArt="0" anchor="ctr" anchorCtr="0" forceAA="0" compatLnSpc="1">
              <a:prstTxWarp prst="textNoShape">
                <a:avLst/>
              </a:prstTxWarp>
              <a:noAutofit/>
            </a:bodyPr>
            <a:lstStyle/>
            <a:p>
              <a:pPr marL="0" marR="0" lvl="0" indent="0" defTabSz="457063"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4D4E53"/>
                </a:solidFill>
                <a:effectLst/>
                <a:uLnTx/>
                <a:uFillTx/>
                <a:latin typeface="Arial"/>
                <a:ea typeface="+mn-ea"/>
                <a:cs typeface="+mn-cs"/>
              </a:endParaRPr>
            </a:p>
          </p:txBody>
        </p:sp>
        <p:grpSp>
          <p:nvGrpSpPr>
            <p:cNvPr id="100" name="Group 99"/>
            <p:cNvGrpSpPr/>
            <p:nvPr/>
          </p:nvGrpSpPr>
          <p:grpSpPr>
            <a:xfrm>
              <a:off x="3624223" y="3929711"/>
              <a:ext cx="788945" cy="469782"/>
              <a:chOff x="7920049" y="4090078"/>
              <a:chExt cx="940511" cy="560033"/>
            </a:xfrm>
          </p:grpSpPr>
          <p:grpSp>
            <p:nvGrpSpPr>
              <p:cNvPr id="102" name="Group 8"/>
              <p:cNvGrpSpPr>
                <a:grpSpLocks noChangeAspect="1"/>
              </p:cNvGrpSpPr>
              <p:nvPr/>
            </p:nvGrpSpPr>
            <p:grpSpPr bwMode="auto">
              <a:xfrm rot="10800000">
                <a:off x="8300527" y="4090078"/>
                <a:ext cx="560033" cy="560033"/>
                <a:chOff x="2328" y="649"/>
                <a:chExt cx="3024" cy="3024"/>
              </a:xfrm>
            </p:grpSpPr>
            <p:sp>
              <p:nvSpPr>
                <p:cNvPr id="109" name="Freeform 9"/>
                <p:cNvSpPr>
                  <a:spLocks/>
                </p:cNvSpPr>
                <p:nvPr/>
              </p:nvSpPr>
              <p:spPr bwMode="auto">
                <a:xfrm>
                  <a:off x="2328" y="649"/>
                  <a:ext cx="756" cy="756"/>
                </a:xfrm>
                <a:custGeom>
                  <a:avLst/>
                  <a:gdLst>
                    <a:gd name="T0" fmla="*/ 221 w 319"/>
                    <a:gd name="T1" fmla="*/ 157 h 319"/>
                    <a:gd name="T2" fmla="*/ 319 w 319"/>
                    <a:gd name="T3" fmla="*/ 255 h 319"/>
                    <a:gd name="T4" fmla="*/ 255 w 319"/>
                    <a:gd name="T5" fmla="*/ 319 h 319"/>
                    <a:gd name="T6" fmla="*/ 157 w 319"/>
                    <a:gd name="T7" fmla="*/ 221 h 319"/>
                    <a:gd name="T8" fmla="*/ 64 w 319"/>
                    <a:gd name="T9" fmla="*/ 319 h 319"/>
                    <a:gd name="T10" fmla="*/ 0 w 319"/>
                    <a:gd name="T11" fmla="*/ 255 h 319"/>
                    <a:gd name="T12" fmla="*/ 98 w 319"/>
                    <a:gd name="T13" fmla="*/ 157 h 319"/>
                    <a:gd name="T14" fmla="*/ 0 w 319"/>
                    <a:gd name="T15" fmla="*/ 64 h 319"/>
                    <a:gd name="T16" fmla="*/ 64 w 319"/>
                    <a:gd name="T17" fmla="*/ 0 h 319"/>
                    <a:gd name="T18" fmla="*/ 157 w 319"/>
                    <a:gd name="T19" fmla="*/ 93 h 319"/>
                    <a:gd name="T20" fmla="*/ 255 w 319"/>
                    <a:gd name="T21" fmla="*/ 0 h 319"/>
                    <a:gd name="T22" fmla="*/ 319 w 319"/>
                    <a:gd name="T23" fmla="*/ 64 h 319"/>
                    <a:gd name="T24" fmla="*/ 221 w 319"/>
                    <a:gd name="T25" fmla="*/ 157 h 319"/>
                    <a:gd name="T26" fmla="*/ 221 w 319"/>
                    <a:gd name="T27" fmla="*/ 15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9" h="319">
                      <a:moveTo>
                        <a:pt x="221" y="157"/>
                      </a:moveTo>
                      <a:cubicBezTo>
                        <a:pt x="319" y="255"/>
                        <a:pt x="319" y="255"/>
                        <a:pt x="319" y="255"/>
                      </a:cubicBezTo>
                      <a:cubicBezTo>
                        <a:pt x="255" y="319"/>
                        <a:pt x="255" y="319"/>
                        <a:pt x="255" y="319"/>
                      </a:cubicBezTo>
                      <a:cubicBezTo>
                        <a:pt x="157" y="221"/>
                        <a:pt x="157" y="221"/>
                        <a:pt x="157" y="221"/>
                      </a:cubicBezTo>
                      <a:cubicBezTo>
                        <a:pt x="64" y="319"/>
                        <a:pt x="64" y="319"/>
                        <a:pt x="64" y="319"/>
                      </a:cubicBezTo>
                      <a:cubicBezTo>
                        <a:pt x="0" y="255"/>
                        <a:pt x="0" y="255"/>
                        <a:pt x="0" y="255"/>
                      </a:cubicBezTo>
                      <a:cubicBezTo>
                        <a:pt x="98" y="157"/>
                        <a:pt x="98" y="157"/>
                        <a:pt x="98" y="157"/>
                      </a:cubicBezTo>
                      <a:cubicBezTo>
                        <a:pt x="0" y="64"/>
                        <a:pt x="0" y="64"/>
                        <a:pt x="0" y="64"/>
                      </a:cubicBezTo>
                      <a:cubicBezTo>
                        <a:pt x="64" y="0"/>
                        <a:pt x="64" y="0"/>
                        <a:pt x="64" y="0"/>
                      </a:cubicBezTo>
                      <a:cubicBezTo>
                        <a:pt x="157" y="93"/>
                        <a:pt x="157" y="93"/>
                        <a:pt x="157" y="93"/>
                      </a:cubicBezTo>
                      <a:cubicBezTo>
                        <a:pt x="255" y="0"/>
                        <a:pt x="255" y="0"/>
                        <a:pt x="255" y="0"/>
                      </a:cubicBezTo>
                      <a:cubicBezTo>
                        <a:pt x="319" y="64"/>
                        <a:pt x="319" y="64"/>
                        <a:pt x="319" y="64"/>
                      </a:cubicBezTo>
                      <a:cubicBezTo>
                        <a:pt x="221" y="157"/>
                        <a:pt x="221" y="157"/>
                        <a:pt x="221" y="157"/>
                      </a:cubicBezTo>
                      <a:cubicBezTo>
                        <a:pt x="221" y="157"/>
                        <a:pt x="221" y="157"/>
                        <a:pt x="221" y="157"/>
                      </a:cubicBezTo>
                      <a:close/>
                    </a:path>
                  </a:pathLst>
                </a:custGeom>
                <a:solidFill>
                  <a:srgbClr val="56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10" name="Freeform 10"/>
                <p:cNvSpPr>
                  <a:spLocks/>
                </p:cNvSpPr>
                <p:nvPr/>
              </p:nvSpPr>
              <p:spPr bwMode="auto">
                <a:xfrm>
                  <a:off x="4597" y="649"/>
                  <a:ext cx="755" cy="756"/>
                </a:xfrm>
                <a:custGeom>
                  <a:avLst/>
                  <a:gdLst>
                    <a:gd name="T0" fmla="*/ 319 w 319"/>
                    <a:gd name="T1" fmla="*/ 64 h 319"/>
                    <a:gd name="T2" fmla="*/ 255 w 319"/>
                    <a:gd name="T3" fmla="*/ 0 h 319"/>
                    <a:gd name="T4" fmla="*/ 157 w 319"/>
                    <a:gd name="T5" fmla="*/ 93 h 319"/>
                    <a:gd name="T6" fmla="*/ 63 w 319"/>
                    <a:gd name="T7" fmla="*/ 0 h 319"/>
                    <a:gd name="T8" fmla="*/ 0 w 319"/>
                    <a:gd name="T9" fmla="*/ 64 h 319"/>
                    <a:gd name="T10" fmla="*/ 97 w 319"/>
                    <a:gd name="T11" fmla="*/ 157 h 319"/>
                    <a:gd name="T12" fmla="*/ 0 w 319"/>
                    <a:gd name="T13" fmla="*/ 255 h 319"/>
                    <a:gd name="T14" fmla="*/ 63 w 319"/>
                    <a:gd name="T15" fmla="*/ 319 h 319"/>
                    <a:gd name="T16" fmla="*/ 157 w 319"/>
                    <a:gd name="T17" fmla="*/ 221 h 319"/>
                    <a:gd name="T18" fmla="*/ 255 w 319"/>
                    <a:gd name="T19" fmla="*/ 319 h 319"/>
                    <a:gd name="T20" fmla="*/ 319 w 319"/>
                    <a:gd name="T21" fmla="*/ 255 h 319"/>
                    <a:gd name="T22" fmla="*/ 221 w 319"/>
                    <a:gd name="T23" fmla="*/ 157 h 319"/>
                    <a:gd name="T24" fmla="*/ 319 w 319"/>
                    <a:gd name="T25" fmla="*/ 64 h 319"/>
                    <a:gd name="T26" fmla="*/ 319 w 319"/>
                    <a:gd name="T27" fmla="*/ 6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9" h="319">
                      <a:moveTo>
                        <a:pt x="319" y="64"/>
                      </a:moveTo>
                      <a:cubicBezTo>
                        <a:pt x="255" y="0"/>
                        <a:pt x="255" y="0"/>
                        <a:pt x="255" y="0"/>
                      </a:cubicBezTo>
                      <a:cubicBezTo>
                        <a:pt x="157" y="93"/>
                        <a:pt x="157" y="93"/>
                        <a:pt x="157" y="93"/>
                      </a:cubicBezTo>
                      <a:cubicBezTo>
                        <a:pt x="63" y="0"/>
                        <a:pt x="63" y="0"/>
                        <a:pt x="63" y="0"/>
                      </a:cubicBezTo>
                      <a:cubicBezTo>
                        <a:pt x="0" y="64"/>
                        <a:pt x="0" y="64"/>
                        <a:pt x="0" y="64"/>
                      </a:cubicBezTo>
                      <a:cubicBezTo>
                        <a:pt x="97" y="157"/>
                        <a:pt x="97" y="157"/>
                        <a:pt x="97" y="157"/>
                      </a:cubicBezTo>
                      <a:cubicBezTo>
                        <a:pt x="0" y="255"/>
                        <a:pt x="0" y="255"/>
                        <a:pt x="0" y="255"/>
                      </a:cubicBezTo>
                      <a:cubicBezTo>
                        <a:pt x="63" y="319"/>
                        <a:pt x="63" y="319"/>
                        <a:pt x="63" y="319"/>
                      </a:cubicBezTo>
                      <a:cubicBezTo>
                        <a:pt x="157" y="221"/>
                        <a:pt x="157" y="221"/>
                        <a:pt x="157" y="221"/>
                      </a:cubicBezTo>
                      <a:cubicBezTo>
                        <a:pt x="255" y="319"/>
                        <a:pt x="255" y="319"/>
                        <a:pt x="255" y="319"/>
                      </a:cubicBezTo>
                      <a:cubicBezTo>
                        <a:pt x="319" y="255"/>
                        <a:pt x="319" y="255"/>
                        <a:pt x="319" y="255"/>
                      </a:cubicBezTo>
                      <a:cubicBezTo>
                        <a:pt x="221" y="157"/>
                        <a:pt x="221" y="157"/>
                        <a:pt x="221" y="157"/>
                      </a:cubicBezTo>
                      <a:cubicBezTo>
                        <a:pt x="319" y="64"/>
                        <a:pt x="319" y="64"/>
                        <a:pt x="319" y="64"/>
                      </a:cubicBezTo>
                      <a:cubicBezTo>
                        <a:pt x="319" y="64"/>
                        <a:pt x="319" y="64"/>
                        <a:pt x="319" y="64"/>
                      </a:cubicBezTo>
                      <a:close/>
                    </a:path>
                  </a:pathLst>
                </a:custGeom>
                <a:solidFill>
                  <a:srgbClr val="56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11" name="Freeform 11"/>
                <p:cNvSpPr>
                  <a:spLocks/>
                </p:cNvSpPr>
                <p:nvPr/>
              </p:nvSpPr>
              <p:spPr bwMode="auto">
                <a:xfrm>
                  <a:off x="3467" y="649"/>
                  <a:ext cx="756" cy="756"/>
                </a:xfrm>
                <a:custGeom>
                  <a:avLst/>
                  <a:gdLst>
                    <a:gd name="T0" fmla="*/ 319 w 319"/>
                    <a:gd name="T1" fmla="*/ 64 h 319"/>
                    <a:gd name="T2" fmla="*/ 255 w 319"/>
                    <a:gd name="T3" fmla="*/ 0 h 319"/>
                    <a:gd name="T4" fmla="*/ 157 w 319"/>
                    <a:gd name="T5" fmla="*/ 93 h 319"/>
                    <a:gd name="T6" fmla="*/ 64 w 319"/>
                    <a:gd name="T7" fmla="*/ 0 h 319"/>
                    <a:gd name="T8" fmla="*/ 0 w 319"/>
                    <a:gd name="T9" fmla="*/ 64 h 319"/>
                    <a:gd name="T10" fmla="*/ 93 w 319"/>
                    <a:gd name="T11" fmla="*/ 157 h 319"/>
                    <a:gd name="T12" fmla="*/ 0 w 319"/>
                    <a:gd name="T13" fmla="*/ 255 h 319"/>
                    <a:gd name="T14" fmla="*/ 64 w 319"/>
                    <a:gd name="T15" fmla="*/ 319 h 319"/>
                    <a:gd name="T16" fmla="*/ 157 w 319"/>
                    <a:gd name="T17" fmla="*/ 221 h 319"/>
                    <a:gd name="T18" fmla="*/ 255 w 319"/>
                    <a:gd name="T19" fmla="*/ 319 h 319"/>
                    <a:gd name="T20" fmla="*/ 319 w 319"/>
                    <a:gd name="T21" fmla="*/ 255 h 319"/>
                    <a:gd name="T22" fmla="*/ 221 w 319"/>
                    <a:gd name="T23" fmla="*/ 157 h 319"/>
                    <a:gd name="T24" fmla="*/ 319 w 319"/>
                    <a:gd name="T25" fmla="*/ 64 h 319"/>
                    <a:gd name="T26" fmla="*/ 319 w 319"/>
                    <a:gd name="T27" fmla="*/ 6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9" h="319">
                      <a:moveTo>
                        <a:pt x="319" y="64"/>
                      </a:moveTo>
                      <a:cubicBezTo>
                        <a:pt x="255" y="0"/>
                        <a:pt x="255" y="0"/>
                        <a:pt x="255" y="0"/>
                      </a:cubicBezTo>
                      <a:cubicBezTo>
                        <a:pt x="157" y="93"/>
                        <a:pt x="157" y="93"/>
                        <a:pt x="157" y="93"/>
                      </a:cubicBezTo>
                      <a:cubicBezTo>
                        <a:pt x="64" y="0"/>
                        <a:pt x="64" y="0"/>
                        <a:pt x="64" y="0"/>
                      </a:cubicBezTo>
                      <a:cubicBezTo>
                        <a:pt x="0" y="64"/>
                        <a:pt x="0" y="64"/>
                        <a:pt x="0" y="64"/>
                      </a:cubicBezTo>
                      <a:cubicBezTo>
                        <a:pt x="93" y="157"/>
                        <a:pt x="93" y="157"/>
                        <a:pt x="93" y="157"/>
                      </a:cubicBezTo>
                      <a:cubicBezTo>
                        <a:pt x="0" y="255"/>
                        <a:pt x="0" y="255"/>
                        <a:pt x="0" y="255"/>
                      </a:cubicBezTo>
                      <a:cubicBezTo>
                        <a:pt x="64" y="319"/>
                        <a:pt x="64" y="319"/>
                        <a:pt x="64" y="319"/>
                      </a:cubicBezTo>
                      <a:cubicBezTo>
                        <a:pt x="157" y="221"/>
                        <a:pt x="157" y="221"/>
                        <a:pt x="157" y="221"/>
                      </a:cubicBezTo>
                      <a:cubicBezTo>
                        <a:pt x="255" y="319"/>
                        <a:pt x="255" y="319"/>
                        <a:pt x="255" y="319"/>
                      </a:cubicBezTo>
                      <a:cubicBezTo>
                        <a:pt x="319" y="255"/>
                        <a:pt x="319" y="255"/>
                        <a:pt x="319" y="255"/>
                      </a:cubicBezTo>
                      <a:cubicBezTo>
                        <a:pt x="221" y="157"/>
                        <a:pt x="221" y="157"/>
                        <a:pt x="221" y="157"/>
                      </a:cubicBezTo>
                      <a:cubicBezTo>
                        <a:pt x="319" y="64"/>
                        <a:pt x="319" y="64"/>
                        <a:pt x="319" y="64"/>
                      </a:cubicBezTo>
                      <a:cubicBezTo>
                        <a:pt x="319" y="64"/>
                        <a:pt x="319" y="64"/>
                        <a:pt x="319" y="64"/>
                      </a:cubicBezTo>
                      <a:close/>
                    </a:path>
                  </a:pathLst>
                </a:custGeom>
                <a:solidFill>
                  <a:srgbClr val="56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12" name="Freeform 12"/>
                <p:cNvSpPr>
                  <a:spLocks noEditPoints="1"/>
                </p:cNvSpPr>
                <p:nvPr/>
              </p:nvSpPr>
              <p:spPr bwMode="auto">
                <a:xfrm>
                  <a:off x="2328" y="2918"/>
                  <a:ext cx="756" cy="755"/>
                </a:xfrm>
                <a:custGeom>
                  <a:avLst/>
                  <a:gdLst>
                    <a:gd name="T0" fmla="*/ 161 w 319"/>
                    <a:gd name="T1" fmla="*/ 0 h 319"/>
                    <a:gd name="T2" fmla="*/ 0 w 319"/>
                    <a:gd name="T3" fmla="*/ 157 h 319"/>
                    <a:gd name="T4" fmla="*/ 161 w 319"/>
                    <a:gd name="T5" fmla="*/ 319 h 319"/>
                    <a:gd name="T6" fmla="*/ 319 w 319"/>
                    <a:gd name="T7" fmla="*/ 157 h 319"/>
                    <a:gd name="T8" fmla="*/ 161 w 319"/>
                    <a:gd name="T9" fmla="*/ 0 h 319"/>
                    <a:gd name="T10" fmla="*/ 161 w 319"/>
                    <a:gd name="T11" fmla="*/ 221 h 319"/>
                    <a:gd name="T12" fmla="*/ 98 w 319"/>
                    <a:gd name="T13" fmla="*/ 157 h 319"/>
                    <a:gd name="T14" fmla="*/ 161 w 319"/>
                    <a:gd name="T15" fmla="*/ 93 h 319"/>
                    <a:gd name="T16" fmla="*/ 225 w 319"/>
                    <a:gd name="T17" fmla="*/ 157 h 319"/>
                    <a:gd name="T18" fmla="*/ 161 w 319"/>
                    <a:gd name="T19" fmla="*/ 22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319">
                      <a:moveTo>
                        <a:pt x="161" y="0"/>
                      </a:moveTo>
                      <a:cubicBezTo>
                        <a:pt x="72" y="0"/>
                        <a:pt x="0" y="72"/>
                        <a:pt x="0" y="157"/>
                      </a:cubicBezTo>
                      <a:cubicBezTo>
                        <a:pt x="0" y="246"/>
                        <a:pt x="72" y="319"/>
                        <a:pt x="161" y="319"/>
                      </a:cubicBezTo>
                      <a:cubicBezTo>
                        <a:pt x="247" y="319"/>
                        <a:pt x="319" y="246"/>
                        <a:pt x="319" y="157"/>
                      </a:cubicBezTo>
                      <a:cubicBezTo>
                        <a:pt x="319" y="72"/>
                        <a:pt x="247" y="0"/>
                        <a:pt x="161" y="0"/>
                      </a:cubicBezTo>
                      <a:close/>
                      <a:moveTo>
                        <a:pt x="161" y="221"/>
                      </a:moveTo>
                      <a:cubicBezTo>
                        <a:pt x="123" y="221"/>
                        <a:pt x="98" y="195"/>
                        <a:pt x="98" y="157"/>
                      </a:cubicBezTo>
                      <a:cubicBezTo>
                        <a:pt x="98" y="123"/>
                        <a:pt x="123" y="93"/>
                        <a:pt x="161" y="93"/>
                      </a:cubicBezTo>
                      <a:cubicBezTo>
                        <a:pt x="196" y="93"/>
                        <a:pt x="225" y="123"/>
                        <a:pt x="225" y="157"/>
                      </a:cubicBezTo>
                      <a:cubicBezTo>
                        <a:pt x="225" y="195"/>
                        <a:pt x="196" y="221"/>
                        <a:pt x="161" y="221"/>
                      </a:cubicBezTo>
                      <a:close/>
                    </a:path>
                  </a:pathLst>
                </a:custGeom>
                <a:solidFill>
                  <a:srgbClr val="56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13" name="Freeform 13"/>
                <p:cNvSpPr>
                  <a:spLocks noEditPoints="1"/>
                </p:cNvSpPr>
                <p:nvPr/>
              </p:nvSpPr>
              <p:spPr bwMode="auto">
                <a:xfrm>
                  <a:off x="3467" y="2918"/>
                  <a:ext cx="756" cy="755"/>
                </a:xfrm>
                <a:custGeom>
                  <a:avLst/>
                  <a:gdLst>
                    <a:gd name="T0" fmla="*/ 157 w 319"/>
                    <a:gd name="T1" fmla="*/ 0 h 319"/>
                    <a:gd name="T2" fmla="*/ 0 w 319"/>
                    <a:gd name="T3" fmla="*/ 157 h 319"/>
                    <a:gd name="T4" fmla="*/ 157 w 319"/>
                    <a:gd name="T5" fmla="*/ 319 h 319"/>
                    <a:gd name="T6" fmla="*/ 319 w 319"/>
                    <a:gd name="T7" fmla="*/ 157 h 319"/>
                    <a:gd name="T8" fmla="*/ 157 w 319"/>
                    <a:gd name="T9" fmla="*/ 0 h 319"/>
                    <a:gd name="T10" fmla="*/ 157 w 319"/>
                    <a:gd name="T11" fmla="*/ 221 h 319"/>
                    <a:gd name="T12" fmla="*/ 93 w 319"/>
                    <a:gd name="T13" fmla="*/ 157 h 319"/>
                    <a:gd name="T14" fmla="*/ 157 w 319"/>
                    <a:gd name="T15" fmla="*/ 93 h 319"/>
                    <a:gd name="T16" fmla="*/ 221 w 319"/>
                    <a:gd name="T17" fmla="*/ 157 h 319"/>
                    <a:gd name="T18" fmla="*/ 157 w 319"/>
                    <a:gd name="T19" fmla="*/ 22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319">
                      <a:moveTo>
                        <a:pt x="157" y="0"/>
                      </a:moveTo>
                      <a:cubicBezTo>
                        <a:pt x="68" y="0"/>
                        <a:pt x="0" y="72"/>
                        <a:pt x="0" y="157"/>
                      </a:cubicBezTo>
                      <a:cubicBezTo>
                        <a:pt x="0" y="246"/>
                        <a:pt x="68" y="319"/>
                        <a:pt x="157" y="319"/>
                      </a:cubicBezTo>
                      <a:cubicBezTo>
                        <a:pt x="247" y="319"/>
                        <a:pt x="319" y="246"/>
                        <a:pt x="319" y="157"/>
                      </a:cubicBezTo>
                      <a:cubicBezTo>
                        <a:pt x="319" y="72"/>
                        <a:pt x="247" y="0"/>
                        <a:pt x="157" y="0"/>
                      </a:cubicBezTo>
                      <a:close/>
                      <a:moveTo>
                        <a:pt x="157" y="221"/>
                      </a:moveTo>
                      <a:cubicBezTo>
                        <a:pt x="123" y="221"/>
                        <a:pt x="93" y="195"/>
                        <a:pt x="93" y="157"/>
                      </a:cubicBezTo>
                      <a:cubicBezTo>
                        <a:pt x="93" y="123"/>
                        <a:pt x="123" y="93"/>
                        <a:pt x="157" y="93"/>
                      </a:cubicBezTo>
                      <a:cubicBezTo>
                        <a:pt x="191" y="93"/>
                        <a:pt x="221" y="123"/>
                        <a:pt x="221" y="157"/>
                      </a:cubicBezTo>
                      <a:cubicBezTo>
                        <a:pt x="221" y="195"/>
                        <a:pt x="191" y="221"/>
                        <a:pt x="157" y="221"/>
                      </a:cubicBezTo>
                      <a:close/>
                    </a:path>
                  </a:pathLst>
                </a:custGeom>
                <a:solidFill>
                  <a:srgbClr val="56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14" name="Freeform 14"/>
                <p:cNvSpPr>
                  <a:spLocks noEditPoints="1"/>
                </p:cNvSpPr>
                <p:nvPr/>
              </p:nvSpPr>
              <p:spPr bwMode="auto">
                <a:xfrm>
                  <a:off x="4597" y="2918"/>
                  <a:ext cx="755" cy="755"/>
                </a:xfrm>
                <a:custGeom>
                  <a:avLst/>
                  <a:gdLst>
                    <a:gd name="T0" fmla="*/ 161 w 319"/>
                    <a:gd name="T1" fmla="*/ 0 h 319"/>
                    <a:gd name="T2" fmla="*/ 0 w 319"/>
                    <a:gd name="T3" fmla="*/ 157 h 319"/>
                    <a:gd name="T4" fmla="*/ 161 w 319"/>
                    <a:gd name="T5" fmla="*/ 319 h 319"/>
                    <a:gd name="T6" fmla="*/ 319 w 319"/>
                    <a:gd name="T7" fmla="*/ 157 h 319"/>
                    <a:gd name="T8" fmla="*/ 161 w 319"/>
                    <a:gd name="T9" fmla="*/ 0 h 319"/>
                    <a:gd name="T10" fmla="*/ 161 w 319"/>
                    <a:gd name="T11" fmla="*/ 221 h 319"/>
                    <a:gd name="T12" fmla="*/ 97 w 319"/>
                    <a:gd name="T13" fmla="*/ 157 h 319"/>
                    <a:gd name="T14" fmla="*/ 161 w 319"/>
                    <a:gd name="T15" fmla="*/ 93 h 319"/>
                    <a:gd name="T16" fmla="*/ 225 w 319"/>
                    <a:gd name="T17" fmla="*/ 157 h 319"/>
                    <a:gd name="T18" fmla="*/ 161 w 319"/>
                    <a:gd name="T19" fmla="*/ 22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319">
                      <a:moveTo>
                        <a:pt x="161" y="0"/>
                      </a:moveTo>
                      <a:cubicBezTo>
                        <a:pt x="72" y="0"/>
                        <a:pt x="0" y="72"/>
                        <a:pt x="0" y="157"/>
                      </a:cubicBezTo>
                      <a:cubicBezTo>
                        <a:pt x="0" y="246"/>
                        <a:pt x="72" y="319"/>
                        <a:pt x="161" y="319"/>
                      </a:cubicBezTo>
                      <a:cubicBezTo>
                        <a:pt x="246" y="319"/>
                        <a:pt x="319" y="246"/>
                        <a:pt x="319" y="157"/>
                      </a:cubicBezTo>
                      <a:cubicBezTo>
                        <a:pt x="319" y="72"/>
                        <a:pt x="246" y="0"/>
                        <a:pt x="161" y="0"/>
                      </a:cubicBezTo>
                      <a:close/>
                      <a:moveTo>
                        <a:pt x="161" y="221"/>
                      </a:moveTo>
                      <a:cubicBezTo>
                        <a:pt x="123" y="221"/>
                        <a:pt x="97" y="195"/>
                        <a:pt x="97" y="157"/>
                      </a:cubicBezTo>
                      <a:cubicBezTo>
                        <a:pt x="97" y="123"/>
                        <a:pt x="123" y="93"/>
                        <a:pt x="161" y="93"/>
                      </a:cubicBezTo>
                      <a:cubicBezTo>
                        <a:pt x="195" y="93"/>
                        <a:pt x="225" y="123"/>
                        <a:pt x="225" y="157"/>
                      </a:cubicBezTo>
                      <a:cubicBezTo>
                        <a:pt x="225" y="195"/>
                        <a:pt x="195" y="221"/>
                        <a:pt x="161" y="221"/>
                      </a:cubicBezTo>
                      <a:close/>
                    </a:path>
                  </a:pathLst>
                </a:custGeom>
                <a:solidFill>
                  <a:srgbClr val="56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15" name="Freeform 15"/>
                <p:cNvSpPr>
                  <a:spLocks/>
                </p:cNvSpPr>
                <p:nvPr/>
              </p:nvSpPr>
              <p:spPr bwMode="auto">
                <a:xfrm>
                  <a:off x="3960" y="2281"/>
                  <a:ext cx="1080" cy="454"/>
                </a:xfrm>
                <a:custGeom>
                  <a:avLst/>
                  <a:gdLst>
                    <a:gd name="T0" fmla="*/ 0 w 456"/>
                    <a:gd name="T1" fmla="*/ 0 h 192"/>
                    <a:gd name="T2" fmla="*/ 0 w 456"/>
                    <a:gd name="T3" fmla="*/ 51 h 192"/>
                    <a:gd name="T4" fmla="*/ 405 w 456"/>
                    <a:gd name="T5" fmla="*/ 51 h 192"/>
                    <a:gd name="T6" fmla="*/ 405 w 456"/>
                    <a:gd name="T7" fmla="*/ 192 h 192"/>
                    <a:gd name="T8" fmla="*/ 456 w 456"/>
                    <a:gd name="T9" fmla="*/ 192 h 192"/>
                    <a:gd name="T10" fmla="*/ 456 w 456"/>
                    <a:gd name="T11" fmla="*/ 0 h 192"/>
                    <a:gd name="T12" fmla="*/ 0 w 456"/>
                    <a:gd name="T13" fmla="*/ 0 h 192"/>
                    <a:gd name="T14" fmla="*/ 0 w 456"/>
                    <a:gd name="T15" fmla="*/ 0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192">
                      <a:moveTo>
                        <a:pt x="0" y="0"/>
                      </a:moveTo>
                      <a:cubicBezTo>
                        <a:pt x="0" y="51"/>
                        <a:pt x="0" y="51"/>
                        <a:pt x="0" y="51"/>
                      </a:cubicBezTo>
                      <a:cubicBezTo>
                        <a:pt x="405" y="51"/>
                        <a:pt x="405" y="51"/>
                        <a:pt x="405" y="51"/>
                      </a:cubicBezTo>
                      <a:cubicBezTo>
                        <a:pt x="405" y="192"/>
                        <a:pt x="405" y="192"/>
                        <a:pt x="405" y="192"/>
                      </a:cubicBezTo>
                      <a:cubicBezTo>
                        <a:pt x="456" y="192"/>
                        <a:pt x="456" y="192"/>
                        <a:pt x="456" y="192"/>
                      </a:cubicBezTo>
                      <a:cubicBezTo>
                        <a:pt x="456" y="0"/>
                        <a:pt x="456" y="0"/>
                        <a:pt x="456" y="0"/>
                      </a:cubicBezTo>
                      <a:cubicBezTo>
                        <a:pt x="0" y="0"/>
                        <a:pt x="0" y="0"/>
                        <a:pt x="0" y="0"/>
                      </a:cubicBezTo>
                      <a:cubicBezTo>
                        <a:pt x="0" y="0"/>
                        <a:pt x="0" y="0"/>
                        <a:pt x="0" y="0"/>
                      </a:cubicBezTo>
                      <a:close/>
                    </a:path>
                  </a:pathLst>
                </a:custGeom>
                <a:solidFill>
                  <a:srgbClr val="0062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16" name="Freeform 16"/>
                <p:cNvSpPr>
                  <a:spLocks/>
                </p:cNvSpPr>
                <p:nvPr/>
              </p:nvSpPr>
              <p:spPr bwMode="auto">
                <a:xfrm>
                  <a:off x="2882" y="2281"/>
                  <a:ext cx="836" cy="121"/>
                </a:xfrm>
                <a:custGeom>
                  <a:avLst/>
                  <a:gdLst>
                    <a:gd name="T0" fmla="*/ 42 w 353"/>
                    <a:gd name="T1" fmla="*/ 0 h 51"/>
                    <a:gd name="T2" fmla="*/ 21 w 353"/>
                    <a:gd name="T3" fmla="*/ 17 h 51"/>
                    <a:gd name="T4" fmla="*/ 0 w 353"/>
                    <a:gd name="T5" fmla="*/ 51 h 51"/>
                    <a:gd name="T6" fmla="*/ 353 w 353"/>
                    <a:gd name="T7" fmla="*/ 51 h 51"/>
                    <a:gd name="T8" fmla="*/ 353 w 353"/>
                    <a:gd name="T9" fmla="*/ 0 h 51"/>
                    <a:gd name="T10" fmla="*/ 42 w 353"/>
                    <a:gd name="T11" fmla="*/ 0 h 51"/>
                    <a:gd name="T12" fmla="*/ 42 w 353"/>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53" h="51">
                      <a:moveTo>
                        <a:pt x="42" y="0"/>
                      </a:moveTo>
                      <a:cubicBezTo>
                        <a:pt x="34" y="5"/>
                        <a:pt x="30" y="9"/>
                        <a:pt x="21" y="17"/>
                      </a:cubicBezTo>
                      <a:cubicBezTo>
                        <a:pt x="13" y="26"/>
                        <a:pt x="4" y="39"/>
                        <a:pt x="0" y="51"/>
                      </a:cubicBezTo>
                      <a:cubicBezTo>
                        <a:pt x="353" y="51"/>
                        <a:pt x="353" y="51"/>
                        <a:pt x="353" y="51"/>
                      </a:cubicBezTo>
                      <a:cubicBezTo>
                        <a:pt x="353" y="0"/>
                        <a:pt x="353" y="0"/>
                        <a:pt x="353" y="0"/>
                      </a:cubicBezTo>
                      <a:cubicBezTo>
                        <a:pt x="42" y="0"/>
                        <a:pt x="42" y="0"/>
                        <a:pt x="42" y="0"/>
                      </a:cubicBezTo>
                      <a:cubicBezTo>
                        <a:pt x="42" y="0"/>
                        <a:pt x="42" y="0"/>
                        <a:pt x="42" y="0"/>
                      </a:cubicBezTo>
                      <a:close/>
                    </a:path>
                  </a:pathLst>
                </a:custGeom>
                <a:solidFill>
                  <a:srgbClr val="0062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17" name="Freeform 17"/>
                <p:cNvSpPr>
                  <a:spLocks/>
                </p:cNvSpPr>
                <p:nvPr/>
              </p:nvSpPr>
              <p:spPr bwMode="auto">
                <a:xfrm>
                  <a:off x="2418" y="1414"/>
                  <a:ext cx="576" cy="919"/>
                </a:xfrm>
                <a:custGeom>
                  <a:avLst/>
                  <a:gdLst>
                    <a:gd name="T0" fmla="*/ 123 w 243"/>
                    <a:gd name="T1" fmla="*/ 0 h 388"/>
                    <a:gd name="T2" fmla="*/ 0 w 243"/>
                    <a:gd name="T3" fmla="*/ 124 h 388"/>
                    <a:gd name="T4" fmla="*/ 98 w 243"/>
                    <a:gd name="T5" fmla="*/ 124 h 388"/>
                    <a:gd name="T6" fmla="*/ 98 w 243"/>
                    <a:gd name="T7" fmla="*/ 388 h 388"/>
                    <a:gd name="T8" fmla="*/ 145 w 243"/>
                    <a:gd name="T9" fmla="*/ 311 h 388"/>
                    <a:gd name="T10" fmla="*/ 149 w 243"/>
                    <a:gd name="T11" fmla="*/ 307 h 388"/>
                    <a:gd name="T12" fmla="*/ 149 w 243"/>
                    <a:gd name="T13" fmla="*/ 124 h 388"/>
                    <a:gd name="T14" fmla="*/ 243 w 243"/>
                    <a:gd name="T15" fmla="*/ 124 h 388"/>
                    <a:gd name="T16" fmla="*/ 123 w 243"/>
                    <a:gd name="T17" fmla="*/ 0 h 388"/>
                    <a:gd name="T18" fmla="*/ 123 w 243"/>
                    <a:gd name="T1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388">
                      <a:moveTo>
                        <a:pt x="123" y="0"/>
                      </a:moveTo>
                      <a:cubicBezTo>
                        <a:pt x="0" y="124"/>
                        <a:pt x="0" y="124"/>
                        <a:pt x="0" y="124"/>
                      </a:cubicBezTo>
                      <a:cubicBezTo>
                        <a:pt x="98" y="124"/>
                        <a:pt x="98" y="124"/>
                        <a:pt x="98" y="124"/>
                      </a:cubicBezTo>
                      <a:cubicBezTo>
                        <a:pt x="98" y="388"/>
                        <a:pt x="98" y="388"/>
                        <a:pt x="98" y="388"/>
                      </a:cubicBezTo>
                      <a:cubicBezTo>
                        <a:pt x="106" y="358"/>
                        <a:pt x="123" y="332"/>
                        <a:pt x="145" y="311"/>
                      </a:cubicBezTo>
                      <a:cubicBezTo>
                        <a:pt x="145" y="311"/>
                        <a:pt x="145" y="307"/>
                        <a:pt x="149" y="307"/>
                      </a:cubicBezTo>
                      <a:cubicBezTo>
                        <a:pt x="149" y="124"/>
                        <a:pt x="149" y="124"/>
                        <a:pt x="149" y="124"/>
                      </a:cubicBezTo>
                      <a:cubicBezTo>
                        <a:pt x="243" y="124"/>
                        <a:pt x="243" y="124"/>
                        <a:pt x="243" y="124"/>
                      </a:cubicBezTo>
                      <a:cubicBezTo>
                        <a:pt x="123" y="0"/>
                        <a:pt x="123" y="0"/>
                        <a:pt x="123" y="0"/>
                      </a:cubicBezTo>
                      <a:cubicBezTo>
                        <a:pt x="123" y="0"/>
                        <a:pt x="123" y="0"/>
                        <a:pt x="123" y="0"/>
                      </a:cubicBezTo>
                      <a:close/>
                    </a:path>
                  </a:pathLst>
                </a:custGeom>
                <a:solidFill>
                  <a:srgbClr val="0062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18" name="Freeform 18"/>
                <p:cNvSpPr>
                  <a:spLocks/>
                </p:cNvSpPr>
                <p:nvPr/>
              </p:nvSpPr>
              <p:spPr bwMode="auto">
                <a:xfrm>
                  <a:off x="3960" y="1507"/>
                  <a:ext cx="937" cy="644"/>
                </a:xfrm>
                <a:custGeom>
                  <a:avLst/>
                  <a:gdLst>
                    <a:gd name="T0" fmla="*/ 226 w 396"/>
                    <a:gd name="T1" fmla="*/ 0 h 272"/>
                    <a:gd name="T2" fmla="*/ 311 w 396"/>
                    <a:gd name="T3" fmla="*/ 85 h 272"/>
                    <a:gd name="T4" fmla="*/ 294 w 396"/>
                    <a:gd name="T5" fmla="*/ 68 h 272"/>
                    <a:gd name="T6" fmla="*/ 0 w 396"/>
                    <a:gd name="T7" fmla="*/ 221 h 272"/>
                    <a:gd name="T8" fmla="*/ 0 w 396"/>
                    <a:gd name="T9" fmla="*/ 272 h 272"/>
                    <a:gd name="T10" fmla="*/ 328 w 396"/>
                    <a:gd name="T11" fmla="*/ 102 h 272"/>
                    <a:gd name="T12" fmla="*/ 396 w 396"/>
                    <a:gd name="T13" fmla="*/ 170 h 272"/>
                    <a:gd name="T14" fmla="*/ 396 w 396"/>
                    <a:gd name="T15" fmla="*/ 0 h 272"/>
                    <a:gd name="T16" fmla="*/ 226 w 396"/>
                    <a:gd name="T17" fmla="*/ 0 h 272"/>
                    <a:gd name="T18" fmla="*/ 226 w 396"/>
                    <a:gd name="T19"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272">
                      <a:moveTo>
                        <a:pt x="226" y="0"/>
                      </a:moveTo>
                      <a:cubicBezTo>
                        <a:pt x="311" y="85"/>
                        <a:pt x="311" y="85"/>
                        <a:pt x="311" y="85"/>
                      </a:cubicBezTo>
                      <a:cubicBezTo>
                        <a:pt x="294" y="68"/>
                        <a:pt x="294" y="68"/>
                        <a:pt x="294" y="68"/>
                      </a:cubicBezTo>
                      <a:cubicBezTo>
                        <a:pt x="196" y="161"/>
                        <a:pt x="98" y="204"/>
                        <a:pt x="0" y="221"/>
                      </a:cubicBezTo>
                      <a:cubicBezTo>
                        <a:pt x="0" y="272"/>
                        <a:pt x="0" y="272"/>
                        <a:pt x="0" y="272"/>
                      </a:cubicBezTo>
                      <a:cubicBezTo>
                        <a:pt x="107" y="255"/>
                        <a:pt x="222" y="212"/>
                        <a:pt x="328" y="102"/>
                      </a:cubicBezTo>
                      <a:cubicBezTo>
                        <a:pt x="396" y="170"/>
                        <a:pt x="396" y="170"/>
                        <a:pt x="396" y="170"/>
                      </a:cubicBezTo>
                      <a:cubicBezTo>
                        <a:pt x="396" y="0"/>
                        <a:pt x="396" y="0"/>
                        <a:pt x="396" y="0"/>
                      </a:cubicBezTo>
                      <a:cubicBezTo>
                        <a:pt x="226" y="0"/>
                        <a:pt x="226" y="0"/>
                        <a:pt x="226" y="0"/>
                      </a:cubicBezTo>
                      <a:cubicBezTo>
                        <a:pt x="226" y="0"/>
                        <a:pt x="226" y="0"/>
                        <a:pt x="226" y="0"/>
                      </a:cubicBezTo>
                      <a:close/>
                    </a:path>
                  </a:pathLst>
                </a:custGeom>
                <a:solidFill>
                  <a:srgbClr val="0062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19" name="Freeform 19"/>
                <p:cNvSpPr>
                  <a:spLocks/>
                </p:cNvSpPr>
                <p:nvPr/>
              </p:nvSpPr>
              <p:spPr bwMode="auto">
                <a:xfrm>
                  <a:off x="2650" y="2039"/>
                  <a:ext cx="1068" cy="696"/>
                </a:xfrm>
                <a:custGeom>
                  <a:avLst/>
                  <a:gdLst>
                    <a:gd name="T0" fmla="*/ 336 w 451"/>
                    <a:gd name="T1" fmla="*/ 4 h 294"/>
                    <a:gd name="T2" fmla="*/ 64 w 451"/>
                    <a:gd name="T3" fmla="*/ 64 h 294"/>
                    <a:gd name="T4" fmla="*/ 51 w 451"/>
                    <a:gd name="T5" fmla="*/ 81 h 294"/>
                    <a:gd name="T6" fmla="*/ 13 w 451"/>
                    <a:gd name="T7" fmla="*/ 153 h 294"/>
                    <a:gd name="T8" fmla="*/ 0 w 451"/>
                    <a:gd name="T9" fmla="*/ 294 h 294"/>
                    <a:gd name="T10" fmla="*/ 51 w 451"/>
                    <a:gd name="T11" fmla="*/ 294 h 294"/>
                    <a:gd name="T12" fmla="*/ 68 w 451"/>
                    <a:gd name="T13" fmla="*/ 153 h 294"/>
                    <a:gd name="T14" fmla="*/ 98 w 451"/>
                    <a:gd name="T15" fmla="*/ 102 h 294"/>
                    <a:gd name="T16" fmla="*/ 102 w 451"/>
                    <a:gd name="T17" fmla="*/ 98 h 294"/>
                    <a:gd name="T18" fmla="*/ 332 w 451"/>
                    <a:gd name="T19" fmla="*/ 56 h 294"/>
                    <a:gd name="T20" fmla="*/ 451 w 451"/>
                    <a:gd name="T21" fmla="*/ 56 h 294"/>
                    <a:gd name="T22" fmla="*/ 451 w 451"/>
                    <a:gd name="T23" fmla="*/ 4 h 294"/>
                    <a:gd name="T24" fmla="*/ 336 w 451"/>
                    <a:gd name="T25" fmla="*/ 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1" h="294">
                      <a:moveTo>
                        <a:pt x="336" y="4"/>
                      </a:moveTo>
                      <a:cubicBezTo>
                        <a:pt x="226" y="4"/>
                        <a:pt x="128" y="0"/>
                        <a:pt x="64" y="64"/>
                      </a:cubicBezTo>
                      <a:cubicBezTo>
                        <a:pt x="60" y="68"/>
                        <a:pt x="55" y="77"/>
                        <a:pt x="51" y="81"/>
                      </a:cubicBezTo>
                      <a:cubicBezTo>
                        <a:pt x="34" y="102"/>
                        <a:pt x="21" y="124"/>
                        <a:pt x="13" y="153"/>
                      </a:cubicBezTo>
                      <a:cubicBezTo>
                        <a:pt x="4" y="192"/>
                        <a:pt x="0" y="239"/>
                        <a:pt x="0" y="294"/>
                      </a:cubicBezTo>
                      <a:cubicBezTo>
                        <a:pt x="51" y="294"/>
                        <a:pt x="51" y="294"/>
                        <a:pt x="51" y="294"/>
                      </a:cubicBezTo>
                      <a:cubicBezTo>
                        <a:pt x="51" y="234"/>
                        <a:pt x="55" y="187"/>
                        <a:pt x="68" y="153"/>
                      </a:cubicBezTo>
                      <a:cubicBezTo>
                        <a:pt x="77" y="132"/>
                        <a:pt x="85" y="115"/>
                        <a:pt x="98" y="102"/>
                      </a:cubicBezTo>
                      <a:cubicBezTo>
                        <a:pt x="102" y="102"/>
                        <a:pt x="102" y="102"/>
                        <a:pt x="102" y="98"/>
                      </a:cubicBezTo>
                      <a:cubicBezTo>
                        <a:pt x="149" y="51"/>
                        <a:pt x="230" y="56"/>
                        <a:pt x="332" y="56"/>
                      </a:cubicBezTo>
                      <a:cubicBezTo>
                        <a:pt x="370" y="56"/>
                        <a:pt x="409" y="60"/>
                        <a:pt x="451" y="56"/>
                      </a:cubicBezTo>
                      <a:cubicBezTo>
                        <a:pt x="451" y="4"/>
                        <a:pt x="451" y="4"/>
                        <a:pt x="451" y="4"/>
                      </a:cubicBezTo>
                      <a:cubicBezTo>
                        <a:pt x="409" y="9"/>
                        <a:pt x="370" y="4"/>
                        <a:pt x="336" y="4"/>
                      </a:cubicBezTo>
                      <a:close/>
                    </a:path>
                  </a:pathLst>
                </a:custGeom>
                <a:solidFill>
                  <a:srgbClr val="0062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20" name="Freeform 20"/>
                <p:cNvSpPr>
                  <a:spLocks/>
                </p:cNvSpPr>
                <p:nvPr/>
              </p:nvSpPr>
              <p:spPr bwMode="auto">
                <a:xfrm>
                  <a:off x="3557" y="1414"/>
                  <a:ext cx="576" cy="1321"/>
                </a:xfrm>
                <a:custGeom>
                  <a:avLst/>
                  <a:gdLst>
                    <a:gd name="T0" fmla="*/ 243 w 243"/>
                    <a:gd name="T1" fmla="*/ 124 h 558"/>
                    <a:gd name="T2" fmla="*/ 119 w 243"/>
                    <a:gd name="T3" fmla="*/ 0 h 558"/>
                    <a:gd name="T4" fmla="*/ 0 w 243"/>
                    <a:gd name="T5" fmla="*/ 124 h 558"/>
                    <a:gd name="T6" fmla="*/ 94 w 243"/>
                    <a:gd name="T7" fmla="*/ 124 h 558"/>
                    <a:gd name="T8" fmla="*/ 94 w 243"/>
                    <a:gd name="T9" fmla="*/ 558 h 558"/>
                    <a:gd name="T10" fmla="*/ 145 w 243"/>
                    <a:gd name="T11" fmla="*/ 558 h 558"/>
                    <a:gd name="T12" fmla="*/ 145 w 243"/>
                    <a:gd name="T13" fmla="*/ 124 h 558"/>
                    <a:gd name="T14" fmla="*/ 243 w 243"/>
                    <a:gd name="T15" fmla="*/ 124 h 558"/>
                    <a:gd name="T16" fmla="*/ 243 w 243"/>
                    <a:gd name="T17" fmla="*/ 12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558">
                      <a:moveTo>
                        <a:pt x="243" y="124"/>
                      </a:moveTo>
                      <a:cubicBezTo>
                        <a:pt x="119" y="0"/>
                        <a:pt x="119" y="0"/>
                        <a:pt x="119" y="0"/>
                      </a:cubicBezTo>
                      <a:cubicBezTo>
                        <a:pt x="0" y="124"/>
                        <a:pt x="0" y="124"/>
                        <a:pt x="0" y="124"/>
                      </a:cubicBezTo>
                      <a:cubicBezTo>
                        <a:pt x="94" y="124"/>
                        <a:pt x="94" y="124"/>
                        <a:pt x="94" y="124"/>
                      </a:cubicBezTo>
                      <a:cubicBezTo>
                        <a:pt x="94" y="558"/>
                        <a:pt x="94" y="558"/>
                        <a:pt x="94" y="558"/>
                      </a:cubicBezTo>
                      <a:cubicBezTo>
                        <a:pt x="145" y="558"/>
                        <a:pt x="145" y="558"/>
                        <a:pt x="145" y="558"/>
                      </a:cubicBezTo>
                      <a:cubicBezTo>
                        <a:pt x="145" y="124"/>
                        <a:pt x="145" y="124"/>
                        <a:pt x="145" y="124"/>
                      </a:cubicBezTo>
                      <a:cubicBezTo>
                        <a:pt x="243" y="124"/>
                        <a:pt x="243" y="124"/>
                        <a:pt x="243" y="124"/>
                      </a:cubicBezTo>
                      <a:cubicBezTo>
                        <a:pt x="243" y="124"/>
                        <a:pt x="243" y="124"/>
                        <a:pt x="243" y="124"/>
                      </a:cubicBezTo>
                      <a:close/>
                    </a:path>
                  </a:pathLst>
                </a:custGeom>
                <a:solidFill>
                  <a:srgbClr val="0062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grpSp>
          <p:grpSp>
            <p:nvGrpSpPr>
              <p:cNvPr id="103" name="Group 102"/>
              <p:cNvGrpSpPr/>
              <p:nvPr/>
            </p:nvGrpSpPr>
            <p:grpSpPr>
              <a:xfrm>
                <a:off x="7920049" y="4173088"/>
                <a:ext cx="385609" cy="386334"/>
                <a:chOff x="2713038" y="42863"/>
                <a:chExt cx="6765925" cy="6778625"/>
              </a:xfrm>
            </p:grpSpPr>
            <p:sp>
              <p:nvSpPr>
                <p:cNvPr id="104" name="Oval 103"/>
                <p:cNvSpPr/>
                <p:nvPr/>
              </p:nvSpPr>
              <p:spPr>
                <a:xfrm>
                  <a:off x="3099336" y="478925"/>
                  <a:ext cx="6011543" cy="6011543"/>
                </a:xfrm>
                <a:prstGeom prst="ellipse">
                  <a:avLst/>
                </a:prstGeom>
                <a:solidFill>
                  <a:srgbClr val="FFFFFF"/>
                </a:solidFill>
                <a:ln w="12700" cap="sq" cmpd="sng" algn="ctr">
                  <a:noFill/>
                  <a:prstDash val="solid"/>
                  <a:miter lim="800000"/>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457063"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dirty="0">
                      <a:ln>
                        <a:noFill/>
                      </a:ln>
                      <a:solidFill>
                        <a:srgbClr val="FFFFFF"/>
                      </a:solidFill>
                      <a:effectLst/>
                      <a:uLnTx/>
                      <a:uFillTx/>
                      <a:latin typeface="Arial"/>
                      <a:ea typeface="+mn-ea"/>
                      <a:cs typeface="+mn-cs"/>
                    </a:rPr>
                    <a:t>         </a:t>
                  </a:r>
                </a:p>
              </p:txBody>
            </p:sp>
            <p:grpSp>
              <p:nvGrpSpPr>
                <p:cNvPr id="105" name="Group 4"/>
                <p:cNvGrpSpPr>
                  <a:grpSpLocks noChangeAspect="1"/>
                </p:cNvGrpSpPr>
                <p:nvPr/>
              </p:nvGrpSpPr>
              <p:grpSpPr bwMode="auto">
                <a:xfrm>
                  <a:off x="2713038" y="42863"/>
                  <a:ext cx="6765925" cy="6778625"/>
                  <a:chOff x="1709" y="27"/>
                  <a:chExt cx="4262" cy="4270"/>
                </a:xfrm>
              </p:grpSpPr>
              <p:sp>
                <p:nvSpPr>
                  <p:cNvPr id="106" name="Freeform 5"/>
                  <p:cNvSpPr>
                    <a:spLocks noEditPoints="1"/>
                  </p:cNvSpPr>
                  <p:nvPr/>
                </p:nvSpPr>
                <p:spPr bwMode="auto">
                  <a:xfrm>
                    <a:off x="1709" y="27"/>
                    <a:ext cx="4262" cy="4270"/>
                  </a:xfrm>
                  <a:custGeom>
                    <a:avLst/>
                    <a:gdLst>
                      <a:gd name="T0" fmla="*/ 0 w 2075"/>
                      <a:gd name="T1" fmla="*/ 1042 h 2079"/>
                      <a:gd name="T2" fmla="*/ 1040 w 2075"/>
                      <a:gd name="T3" fmla="*/ 0 h 2079"/>
                      <a:gd name="T4" fmla="*/ 1040 w 2075"/>
                      <a:gd name="T5" fmla="*/ 0 h 2079"/>
                      <a:gd name="T6" fmla="*/ 2075 w 2075"/>
                      <a:gd name="T7" fmla="*/ 1042 h 2079"/>
                      <a:gd name="T8" fmla="*/ 2075 w 2075"/>
                      <a:gd name="T9" fmla="*/ 1042 h 2079"/>
                      <a:gd name="T10" fmla="*/ 1040 w 2075"/>
                      <a:gd name="T11" fmla="*/ 2079 h 2079"/>
                      <a:gd name="T12" fmla="*/ 1040 w 2075"/>
                      <a:gd name="T13" fmla="*/ 2079 h 2079"/>
                      <a:gd name="T14" fmla="*/ 0 w 2075"/>
                      <a:gd name="T15" fmla="*/ 1042 h 2079"/>
                      <a:gd name="T16" fmla="*/ 417 w 2075"/>
                      <a:gd name="T17" fmla="*/ 418 h 2079"/>
                      <a:gd name="T18" fmla="*/ 159 w 2075"/>
                      <a:gd name="T19" fmla="*/ 1042 h 2079"/>
                      <a:gd name="T20" fmla="*/ 159 w 2075"/>
                      <a:gd name="T21" fmla="*/ 1042 h 2079"/>
                      <a:gd name="T22" fmla="*/ 417 w 2075"/>
                      <a:gd name="T23" fmla="*/ 1667 h 2079"/>
                      <a:gd name="T24" fmla="*/ 417 w 2075"/>
                      <a:gd name="T25" fmla="*/ 1667 h 2079"/>
                      <a:gd name="T26" fmla="*/ 1040 w 2075"/>
                      <a:gd name="T27" fmla="*/ 1920 h 2079"/>
                      <a:gd name="T28" fmla="*/ 1040 w 2075"/>
                      <a:gd name="T29" fmla="*/ 1920 h 2079"/>
                      <a:gd name="T30" fmla="*/ 1663 w 2075"/>
                      <a:gd name="T31" fmla="*/ 1667 h 2079"/>
                      <a:gd name="T32" fmla="*/ 1663 w 2075"/>
                      <a:gd name="T33" fmla="*/ 1667 h 2079"/>
                      <a:gd name="T34" fmla="*/ 1922 w 2075"/>
                      <a:gd name="T35" fmla="*/ 1042 h 2079"/>
                      <a:gd name="T36" fmla="*/ 1922 w 2075"/>
                      <a:gd name="T37" fmla="*/ 1042 h 2079"/>
                      <a:gd name="T38" fmla="*/ 1663 w 2075"/>
                      <a:gd name="T39" fmla="*/ 418 h 2079"/>
                      <a:gd name="T40" fmla="*/ 1663 w 2075"/>
                      <a:gd name="T41" fmla="*/ 418 h 2079"/>
                      <a:gd name="T42" fmla="*/ 1040 w 2075"/>
                      <a:gd name="T43" fmla="*/ 159 h 2079"/>
                      <a:gd name="T44" fmla="*/ 1040 w 2075"/>
                      <a:gd name="T45" fmla="*/ 159 h 2079"/>
                      <a:gd name="T46" fmla="*/ 417 w 2075"/>
                      <a:gd name="T47" fmla="*/ 418 h 2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5" h="2079">
                        <a:moveTo>
                          <a:pt x="0" y="1042"/>
                        </a:moveTo>
                        <a:cubicBezTo>
                          <a:pt x="0" y="465"/>
                          <a:pt x="464" y="0"/>
                          <a:pt x="1040" y="0"/>
                        </a:cubicBezTo>
                        <a:cubicBezTo>
                          <a:pt x="1040" y="0"/>
                          <a:pt x="1040" y="0"/>
                          <a:pt x="1040" y="0"/>
                        </a:cubicBezTo>
                        <a:cubicBezTo>
                          <a:pt x="1610" y="0"/>
                          <a:pt x="2075" y="465"/>
                          <a:pt x="2075" y="1042"/>
                        </a:cubicBezTo>
                        <a:cubicBezTo>
                          <a:pt x="2075" y="1042"/>
                          <a:pt x="2075" y="1042"/>
                          <a:pt x="2075" y="1042"/>
                        </a:cubicBezTo>
                        <a:cubicBezTo>
                          <a:pt x="2075" y="1614"/>
                          <a:pt x="1610" y="2079"/>
                          <a:pt x="1040" y="2079"/>
                        </a:cubicBezTo>
                        <a:cubicBezTo>
                          <a:pt x="1040" y="2079"/>
                          <a:pt x="1040" y="2079"/>
                          <a:pt x="1040" y="2079"/>
                        </a:cubicBezTo>
                        <a:cubicBezTo>
                          <a:pt x="464" y="2079"/>
                          <a:pt x="0" y="1614"/>
                          <a:pt x="0" y="1042"/>
                        </a:cubicBezTo>
                        <a:close/>
                        <a:moveTo>
                          <a:pt x="417" y="418"/>
                        </a:moveTo>
                        <a:cubicBezTo>
                          <a:pt x="258" y="577"/>
                          <a:pt x="159" y="795"/>
                          <a:pt x="159" y="1042"/>
                        </a:cubicBezTo>
                        <a:cubicBezTo>
                          <a:pt x="159" y="1042"/>
                          <a:pt x="159" y="1042"/>
                          <a:pt x="159" y="1042"/>
                        </a:cubicBezTo>
                        <a:cubicBezTo>
                          <a:pt x="159" y="1284"/>
                          <a:pt x="258" y="1502"/>
                          <a:pt x="417" y="1667"/>
                        </a:cubicBezTo>
                        <a:cubicBezTo>
                          <a:pt x="417" y="1667"/>
                          <a:pt x="417" y="1667"/>
                          <a:pt x="417" y="1667"/>
                        </a:cubicBezTo>
                        <a:cubicBezTo>
                          <a:pt x="576" y="1826"/>
                          <a:pt x="793" y="1920"/>
                          <a:pt x="1040" y="1920"/>
                        </a:cubicBezTo>
                        <a:cubicBezTo>
                          <a:pt x="1040" y="1920"/>
                          <a:pt x="1040" y="1920"/>
                          <a:pt x="1040" y="1920"/>
                        </a:cubicBezTo>
                        <a:cubicBezTo>
                          <a:pt x="1281" y="1920"/>
                          <a:pt x="1505" y="1826"/>
                          <a:pt x="1663" y="1667"/>
                        </a:cubicBezTo>
                        <a:cubicBezTo>
                          <a:pt x="1663" y="1667"/>
                          <a:pt x="1663" y="1667"/>
                          <a:pt x="1663" y="1667"/>
                        </a:cubicBezTo>
                        <a:cubicBezTo>
                          <a:pt x="1822" y="1502"/>
                          <a:pt x="1922" y="1284"/>
                          <a:pt x="1922" y="1042"/>
                        </a:cubicBezTo>
                        <a:cubicBezTo>
                          <a:pt x="1922" y="1042"/>
                          <a:pt x="1922" y="1042"/>
                          <a:pt x="1922" y="1042"/>
                        </a:cubicBezTo>
                        <a:cubicBezTo>
                          <a:pt x="1922" y="795"/>
                          <a:pt x="1822" y="577"/>
                          <a:pt x="1663" y="418"/>
                        </a:cubicBezTo>
                        <a:cubicBezTo>
                          <a:pt x="1663" y="418"/>
                          <a:pt x="1663" y="418"/>
                          <a:pt x="1663" y="418"/>
                        </a:cubicBezTo>
                        <a:cubicBezTo>
                          <a:pt x="1505" y="259"/>
                          <a:pt x="1281" y="159"/>
                          <a:pt x="1040" y="159"/>
                        </a:cubicBezTo>
                        <a:cubicBezTo>
                          <a:pt x="1040" y="159"/>
                          <a:pt x="1040" y="159"/>
                          <a:pt x="1040" y="159"/>
                        </a:cubicBezTo>
                        <a:cubicBezTo>
                          <a:pt x="793" y="159"/>
                          <a:pt x="576" y="259"/>
                          <a:pt x="417" y="418"/>
                        </a:cubicBezTo>
                        <a:close/>
                      </a:path>
                    </a:pathLst>
                  </a:custGeom>
                  <a:solidFill>
                    <a:srgbClr val="0062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07" name="Freeform 6"/>
                  <p:cNvSpPr>
                    <a:spLocks noEditPoints="1"/>
                  </p:cNvSpPr>
                  <p:nvPr/>
                </p:nvSpPr>
                <p:spPr bwMode="auto">
                  <a:xfrm>
                    <a:off x="2313" y="631"/>
                    <a:ext cx="3060" cy="3060"/>
                  </a:xfrm>
                  <a:custGeom>
                    <a:avLst/>
                    <a:gdLst>
                      <a:gd name="T0" fmla="*/ 0 w 1490"/>
                      <a:gd name="T1" fmla="*/ 748 h 1490"/>
                      <a:gd name="T2" fmla="*/ 271 w 1490"/>
                      <a:gd name="T3" fmla="*/ 171 h 1490"/>
                      <a:gd name="T4" fmla="*/ 271 w 1490"/>
                      <a:gd name="T5" fmla="*/ 171 h 1490"/>
                      <a:gd name="T6" fmla="*/ 318 w 1490"/>
                      <a:gd name="T7" fmla="*/ 230 h 1490"/>
                      <a:gd name="T8" fmla="*/ 77 w 1490"/>
                      <a:gd name="T9" fmla="*/ 748 h 1490"/>
                      <a:gd name="T10" fmla="*/ 77 w 1490"/>
                      <a:gd name="T11" fmla="*/ 748 h 1490"/>
                      <a:gd name="T12" fmla="*/ 748 w 1490"/>
                      <a:gd name="T13" fmla="*/ 1420 h 1490"/>
                      <a:gd name="T14" fmla="*/ 748 w 1490"/>
                      <a:gd name="T15" fmla="*/ 1420 h 1490"/>
                      <a:gd name="T16" fmla="*/ 1420 w 1490"/>
                      <a:gd name="T17" fmla="*/ 748 h 1490"/>
                      <a:gd name="T18" fmla="*/ 1420 w 1490"/>
                      <a:gd name="T19" fmla="*/ 748 h 1490"/>
                      <a:gd name="T20" fmla="*/ 748 w 1490"/>
                      <a:gd name="T21" fmla="*/ 77 h 1490"/>
                      <a:gd name="T22" fmla="*/ 748 w 1490"/>
                      <a:gd name="T23" fmla="*/ 77 h 1490"/>
                      <a:gd name="T24" fmla="*/ 648 w 1490"/>
                      <a:gd name="T25" fmla="*/ 83 h 1490"/>
                      <a:gd name="T26" fmla="*/ 648 w 1490"/>
                      <a:gd name="T27" fmla="*/ 83 h 1490"/>
                      <a:gd name="T28" fmla="*/ 636 w 1490"/>
                      <a:gd name="T29" fmla="*/ 12 h 1490"/>
                      <a:gd name="T30" fmla="*/ 748 w 1490"/>
                      <a:gd name="T31" fmla="*/ 0 h 1490"/>
                      <a:gd name="T32" fmla="*/ 748 w 1490"/>
                      <a:gd name="T33" fmla="*/ 0 h 1490"/>
                      <a:gd name="T34" fmla="*/ 1490 w 1490"/>
                      <a:gd name="T35" fmla="*/ 748 h 1490"/>
                      <a:gd name="T36" fmla="*/ 1490 w 1490"/>
                      <a:gd name="T37" fmla="*/ 748 h 1490"/>
                      <a:gd name="T38" fmla="*/ 748 w 1490"/>
                      <a:gd name="T39" fmla="*/ 1490 h 1490"/>
                      <a:gd name="T40" fmla="*/ 748 w 1490"/>
                      <a:gd name="T41" fmla="*/ 1490 h 1490"/>
                      <a:gd name="T42" fmla="*/ 0 w 1490"/>
                      <a:gd name="T43" fmla="*/ 748 h 1490"/>
                      <a:gd name="T44" fmla="*/ 648 w 1490"/>
                      <a:gd name="T45" fmla="*/ 83 h 1490"/>
                      <a:gd name="T46" fmla="*/ 648 w 1490"/>
                      <a:gd name="T47" fmla="*/ 83 h 1490"/>
                      <a:gd name="T48" fmla="*/ 648 w 1490"/>
                      <a:gd name="T49" fmla="*/ 83 h 1490"/>
                      <a:gd name="T50" fmla="*/ 648 w 1490"/>
                      <a:gd name="T51" fmla="*/ 83 h 1490"/>
                      <a:gd name="T52" fmla="*/ 648 w 1490"/>
                      <a:gd name="T53" fmla="*/ 83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90" h="1490">
                        <a:moveTo>
                          <a:pt x="0" y="748"/>
                        </a:moveTo>
                        <a:cubicBezTo>
                          <a:pt x="0" y="513"/>
                          <a:pt x="106" y="307"/>
                          <a:pt x="271" y="171"/>
                        </a:cubicBezTo>
                        <a:cubicBezTo>
                          <a:pt x="271" y="171"/>
                          <a:pt x="271" y="171"/>
                          <a:pt x="271" y="171"/>
                        </a:cubicBezTo>
                        <a:cubicBezTo>
                          <a:pt x="318" y="230"/>
                          <a:pt x="318" y="230"/>
                          <a:pt x="318" y="230"/>
                        </a:cubicBezTo>
                        <a:cubicBezTo>
                          <a:pt x="171" y="354"/>
                          <a:pt x="77" y="536"/>
                          <a:pt x="77" y="748"/>
                        </a:cubicBezTo>
                        <a:cubicBezTo>
                          <a:pt x="77" y="748"/>
                          <a:pt x="77" y="748"/>
                          <a:pt x="77" y="748"/>
                        </a:cubicBezTo>
                        <a:cubicBezTo>
                          <a:pt x="77" y="1119"/>
                          <a:pt x="377" y="1414"/>
                          <a:pt x="748" y="1420"/>
                        </a:cubicBezTo>
                        <a:cubicBezTo>
                          <a:pt x="748" y="1420"/>
                          <a:pt x="748" y="1420"/>
                          <a:pt x="748" y="1420"/>
                        </a:cubicBezTo>
                        <a:cubicBezTo>
                          <a:pt x="1119" y="1414"/>
                          <a:pt x="1420" y="1119"/>
                          <a:pt x="1420" y="748"/>
                        </a:cubicBezTo>
                        <a:cubicBezTo>
                          <a:pt x="1420" y="748"/>
                          <a:pt x="1420" y="748"/>
                          <a:pt x="1420" y="748"/>
                        </a:cubicBezTo>
                        <a:cubicBezTo>
                          <a:pt x="1420" y="377"/>
                          <a:pt x="1119" y="77"/>
                          <a:pt x="748" y="77"/>
                        </a:cubicBezTo>
                        <a:cubicBezTo>
                          <a:pt x="748" y="77"/>
                          <a:pt x="748" y="77"/>
                          <a:pt x="748" y="77"/>
                        </a:cubicBezTo>
                        <a:cubicBezTo>
                          <a:pt x="713" y="77"/>
                          <a:pt x="684" y="77"/>
                          <a:pt x="648" y="83"/>
                        </a:cubicBezTo>
                        <a:cubicBezTo>
                          <a:pt x="648" y="83"/>
                          <a:pt x="648" y="83"/>
                          <a:pt x="648" y="83"/>
                        </a:cubicBezTo>
                        <a:cubicBezTo>
                          <a:pt x="636" y="12"/>
                          <a:pt x="636" y="12"/>
                          <a:pt x="636" y="12"/>
                        </a:cubicBezTo>
                        <a:cubicBezTo>
                          <a:pt x="672" y="6"/>
                          <a:pt x="713" y="0"/>
                          <a:pt x="748" y="0"/>
                        </a:cubicBezTo>
                        <a:cubicBezTo>
                          <a:pt x="748" y="0"/>
                          <a:pt x="748" y="0"/>
                          <a:pt x="748" y="0"/>
                        </a:cubicBezTo>
                        <a:cubicBezTo>
                          <a:pt x="1161" y="0"/>
                          <a:pt x="1490" y="336"/>
                          <a:pt x="1490" y="748"/>
                        </a:cubicBezTo>
                        <a:cubicBezTo>
                          <a:pt x="1490" y="748"/>
                          <a:pt x="1490" y="748"/>
                          <a:pt x="1490" y="748"/>
                        </a:cubicBezTo>
                        <a:cubicBezTo>
                          <a:pt x="1490" y="1155"/>
                          <a:pt x="1161" y="1490"/>
                          <a:pt x="748" y="1490"/>
                        </a:cubicBezTo>
                        <a:cubicBezTo>
                          <a:pt x="748" y="1490"/>
                          <a:pt x="748" y="1490"/>
                          <a:pt x="748" y="1490"/>
                        </a:cubicBezTo>
                        <a:cubicBezTo>
                          <a:pt x="336" y="1490"/>
                          <a:pt x="0" y="1155"/>
                          <a:pt x="0" y="748"/>
                        </a:cubicBezTo>
                        <a:close/>
                        <a:moveTo>
                          <a:pt x="648" y="83"/>
                        </a:moveTo>
                        <a:cubicBezTo>
                          <a:pt x="648" y="83"/>
                          <a:pt x="648" y="83"/>
                          <a:pt x="648" y="83"/>
                        </a:cubicBezTo>
                        <a:cubicBezTo>
                          <a:pt x="648" y="83"/>
                          <a:pt x="648" y="83"/>
                          <a:pt x="648" y="83"/>
                        </a:cubicBezTo>
                        <a:cubicBezTo>
                          <a:pt x="648" y="83"/>
                          <a:pt x="648" y="83"/>
                          <a:pt x="648" y="83"/>
                        </a:cubicBezTo>
                        <a:cubicBezTo>
                          <a:pt x="648" y="83"/>
                          <a:pt x="648" y="83"/>
                          <a:pt x="648" y="83"/>
                        </a:cubicBezTo>
                        <a:close/>
                      </a:path>
                    </a:pathLst>
                  </a:custGeom>
                  <a:solidFill>
                    <a:srgbClr val="56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sp>
                <p:nvSpPr>
                  <p:cNvPr id="108" name="Freeform 7"/>
                  <p:cNvSpPr>
                    <a:spLocks/>
                  </p:cNvSpPr>
                  <p:nvPr/>
                </p:nvSpPr>
                <p:spPr bwMode="auto">
                  <a:xfrm>
                    <a:off x="2818" y="672"/>
                    <a:ext cx="1158" cy="2169"/>
                  </a:xfrm>
                  <a:custGeom>
                    <a:avLst/>
                    <a:gdLst>
                      <a:gd name="T0" fmla="*/ 1068 w 1158"/>
                      <a:gd name="T1" fmla="*/ 1273 h 2169"/>
                      <a:gd name="T2" fmla="*/ 1068 w 1158"/>
                      <a:gd name="T3" fmla="*/ 1273 h 2169"/>
                      <a:gd name="T4" fmla="*/ 536 w 1158"/>
                      <a:gd name="T5" fmla="*/ 0 h 2169"/>
                      <a:gd name="T6" fmla="*/ 247 w 1158"/>
                      <a:gd name="T7" fmla="*/ 129 h 2169"/>
                      <a:gd name="T8" fmla="*/ 867 w 1158"/>
                      <a:gd name="T9" fmla="*/ 1393 h 2169"/>
                      <a:gd name="T10" fmla="*/ 0 w 1158"/>
                      <a:gd name="T11" fmla="*/ 1900 h 2169"/>
                      <a:gd name="T12" fmla="*/ 152 w 1158"/>
                      <a:gd name="T13" fmla="*/ 2169 h 2169"/>
                      <a:gd name="T14" fmla="*/ 1158 w 1158"/>
                      <a:gd name="T15" fmla="*/ 1491 h 2169"/>
                      <a:gd name="T16" fmla="*/ 1068 w 1158"/>
                      <a:gd name="T17" fmla="*/ 1273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8" h="2169">
                        <a:moveTo>
                          <a:pt x="1068" y="1273"/>
                        </a:moveTo>
                        <a:lnTo>
                          <a:pt x="1068" y="1273"/>
                        </a:lnTo>
                        <a:lnTo>
                          <a:pt x="536" y="0"/>
                        </a:lnTo>
                        <a:lnTo>
                          <a:pt x="247" y="129"/>
                        </a:lnTo>
                        <a:lnTo>
                          <a:pt x="867" y="1393"/>
                        </a:lnTo>
                        <a:lnTo>
                          <a:pt x="0" y="1900"/>
                        </a:lnTo>
                        <a:lnTo>
                          <a:pt x="152" y="2169"/>
                        </a:lnTo>
                        <a:lnTo>
                          <a:pt x="1158" y="1491"/>
                        </a:lnTo>
                        <a:lnTo>
                          <a:pt x="1068" y="1273"/>
                        </a:lnTo>
                        <a:close/>
                      </a:path>
                    </a:pathLst>
                  </a:custGeom>
                  <a:solidFill>
                    <a:srgbClr val="56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17C8E"/>
                      </a:solidFill>
                      <a:effectLst/>
                      <a:uLnTx/>
                      <a:uFillTx/>
                      <a:latin typeface="Arial"/>
                    </a:endParaRPr>
                  </a:p>
                </p:txBody>
              </p:sp>
            </p:grpSp>
          </p:grpSp>
        </p:grpSp>
        <p:sp>
          <p:nvSpPr>
            <p:cNvPr id="101" name="Rectangle 40"/>
            <p:cNvSpPr>
              <a:spLocks/>
            </p:cNvSpPr>
            <p:nvPr/>
          </p:nvSpPr>
          <p:spPr>
            <a:xfrm>
              <a:off x="3014662" y="4515767"/>
              <a:ext cx="2008066" cy="532120"/>
            </a:xfrm>
            <a:prstGeom prst="rect">
              <a:avLst/>
            </a:prstGeom>
            <a:solidFill>
              <a:srgbClr val="FFFFFF"/>
            </a:solidFill>
            <a:ln w="25400" cap="sq" cmpd="sng" algn="ctr">
              <a:solidFill>
                <a:srgbClr val="56909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063"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D4E53"/>
                  </a:solidFill>
                  <a:effectLst/>
                  <a:uLnTx/>
                  <a:uFillTx/>
                  <a:latin typeface="Arial"/>
                  <a:ea typeface="+mn-ea"/>
                  <a:cs typeface="+mn-cs"/>
                </a:rPr>
                <a:t>REAL TIME </a:t>
              </a:r>
            </a:p>
            <a:p>
              <a:pPr marL="0" marR="0" lvl="0" indent="0" algn="ctr" defTabSz="457063"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D4E53"/>
                  </a:solidFill>
                  <a:effectLst/>
                  <a:uLnTx/>
                  <a:uFillTx/>
                  <a:latin typeface="Arial"/>
                  <a:ea typeface="+mn-ea"/>
                  <a:cs typeface="+mn-cs"/>
                </a:rPr>
                <a:t>OPERATION</a:t>
              </a:r>
            </a:p>
          </p:txBody>
        </p:sp>
      </p:grpSp>
      <p:grpSp>
        <p:nvGrpSpPr>
          <p:cNvPr id="121" name="Group 120"/>
          <p:cNvGrpSpPr/>
          <p:nvPr/>
        </p:nvGrpSpPr>
        <p:grpSpPr>
          <a:xfrm>
            <a:off x="1333735" y="3060807"/>
            <a:ext cx="2133195" cy="1371600"/>
            <a:chOff x="1347483" y="3063734"/>
            <a:chExt cx="2133195" cy="1371600"/>
          </a:xfrm>
        </p:grpSpPr>
        <p:sp>
          <p:nvSpPr>
            <p:cNvPr id="122" name="Rectangle 40"/>
            <p:cNvSpPr>
              <a:spLocks/>
            </p:cNvSpPr>
            <p:nvPr/>
          </p:nvSpPr>
          <p:spPr>
            <a:xfrm>
              <a:off x="1728280" y="3063734"/>
              <a:ext cx="1371600" cy="1371600"/>
            </a:xfrm>
            <a:prstGeom prst="ellipse">
              <a:avLst/>
            </a:prstGeom>
            <a:solidFill>
              <a:srgbClr val="FFFFFF"/>
            </a:solidFill>
            <a:ln w="25400" cap="sq" cmpd="sng" algn="ctr">
              <a:solidFill>
                <a:srgbClr val="569099"/>
              </a:solidFill>
              <a:prstDash val="solid"/>
              <a:miter lim="800000"/>
            </a:ln>
            <a:effectLst/>
          </p:spPr>
          <p:txBody>
            <a:bodyPr rot="0" spcFirstLastPara="0" vertOverflow="overflow" horzOverflow="overflow" vert="horz" wrap="square" lIns="1188720" tIns="0" rIns="0" bIns="0" numCol="1" spcCol="0" rtlCol="0" fromWordArt="0" anchor="ctr" anchorCtr="0" forceAA="0" compatLnSpc="1">
              <a:prstTxWarp prst="textNoShape">
                <a:avLst/>
              </a:prstTxWarp>
              <a:noAutofit/>
            </a:bodyPr>
            <a:lstStyle/>
            <a:p>
              <a:pPr marL="0" marR="0" lvl="0" indent="0" defTabSz="457063"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4D4E53"/>
                </a:solidFill>
                <a:effectLst/>
                <a:uLnTx/>
                <a:uFillTx/>
                <a:latin typeface="Arial"/>
                <a:ea typeface="+mn-ea"/>
                <a:cs typeface="+mn-cs"/>
              </a:endParaRPr>
            </a:p>
          </p:txBody>
        </p:sp>
        <p:grpSp>
          <p:nvGrpSpPr>
            <p:cNvPr id="123" name="Group 122"/>
            <p:cNvGrpSpPr>
              <a:grpSpLocks noChangeAspect="1"/>
            </p:cNvGrpSpPr>
            <p:nvPr/>
          </p:nvGrpSpPr>
          <p:grpSpPr>
            <a:xfrm>
              <a:off x="2109650" y="3166994"/>
              <a:ext cx="608861" cy="475591"/>
              <a:chOff x="1977562" y="3864184"/>
              <a:chExt cx="1237788" cy="966856"/>
            </a:xfrm>
          </p:grpSpPr>
          <p:grpSp>
            <p:nvGrpSpPr>
              <p:cNvPr id="125" name="Group 124"/>
              <p:cNvGrpSpPr/>
              <p:nvPr/>
            </p:nvGrpSpPr>
            <p:grpSpPr>
              <a:xfrm>
                <a:off x="2223110" y="4015591"/>
                <a:ext cx="746691" cy="664042"/>
                <a:chOff x="1843949" y="1699483"/>
                <a:chExt cx="1014998" cy="902652"/>
              </a:xfrm>
            </p:grpSpPr>
            <p:sp>
              <p:nvSpPr>
                <p:cNvPr id="132" name="Freeform 5"/>
                <p:cNvSpPr>
                  <a:spLocks noEditPoints="1"/>
                </p:cNvSpPr>
                <p:nvPr/>
              </p:nvSpPr>
              <p:spPr bwMode="auto">
                <a:xfrm>
                  <a:off x="1843949" y="1699483"/>
                  <a:ext cx="1014998" cy="902652"/>
                </a:xfrm>
                <a:custGeom>
                  <a:avLst/>
                  <a:gdLst>
                    <a:gd name="T0" fmla="*/ 1058 w 1324"/>
                    <a:gd name="T1" fmla="*/ 365 h 1177"/>
                    <a:gd name="T2" fmla="*/ 1009 w 1324"/>
                    <a:gd name="T3" fmla="*/ 236 h 1177"/>
                    <a:gd name="T4" fmla="*/ 1036 w 1324"/>
                    <a:gd name="T5" fmla="*/ 85 h 1177"/>
                    <a:gd name="T6" fmla="*/ 727 w 1324"/>
                    <a:gd name="T7" fmla="*/ 1 h 1177"/>
                    <a:gd name="T8" fmla="*/ 144 w 1324"/>
                    <a:gd name="T9" fmla="*/ 286 h 1177"/>
                    <a:gd name="T10" fmla="*/ 58 w 1324"/>
                    <a:gd name="T11" fmla="*/ 802 h 1177"/>
                    <a:gd name="T12" fmla="*/ 671 w 1324"/>
                    <a:gd name="T13" fmla="*/ 1128 h 1177"/>
                    <a:gd name="T14" fmla="*/ 1285 w 1324"/>
                    <a:gd name="T15" fmla="*/ 624 h 1177"/>
                    <a:gd name="T16" fmla="*/ 1058 w 1324"/>
                    <a:gd name="T17" fmla="*/ 365 h 1177"/>
                    <a:gd name="T18" fmla="*/ 165 w 1324"/>
                    <a:gd name="T19" fmla="*/ 588 h 1177"/>
                    <a:gd name="T20" fmla="*/ 267 w 1324"/>
                    <a:gd name="T21" fmla="*/ 486 h 1177"/>
                    <a:gd name="T22" fmla="*/ 369 w 1324"/>
                    <a:gd name="T23" fmla="*/ 588 h 1177"/>
                    <a:gd name="T24" fmla="*/ 267 w 1324"/>
                    <a:gd name="T25" fmla="*/ 690 h 1177"/>
                    <a:gd name="T26" fmla="*/ 165 w 1324"/>
                    <a:gd name="T27" fmla="*/ 588 h 1177"/>
                    <a:gd name="T28" fmla="*/ 419 w 1324"/>
                    <a:gd name="T29" fmla="*/ 982 h 1177"/>
                    <a:gd name="T30" fmla="*/ 317 w 1324"/>
                    <a:gd name="T31" fmla="*/ 880 h 1177"/>
                    <a:gd name="T32" fmla="*/ 419 w 1324"/>
                    <a:gd name="T33" fmla="*/ 778 h 1177"/>
                    <a:gd name="T34" fmla="*/ 521 w 1324"/>
                    <a:gd name="T35" fmla="*/ 880 h 1177"/>
                    <a:gd name="T36" fmla="*/ 419 w 1324"/>
                    <a:gd name="T37" fmla="*/ 982 h 1177"/>
                    <a:gd name="T38" fmla="*/ 435 w 1324"/>
                    <a:gd name="T39" fmla="*/ 414 h 1177"/>
                    <a:gd name="T40" fmla="*/ 333 w 1324"/>
                    <a:gd name="T41" fmla="*/ 312 h 1177"/>
                    <a:gd name="T42" fmla="*/ 435 w 1324"/>
                    <a:gd name="T43" fmla="*/ 210 h 1177"/>
                    <a:gd name="T44" fmla="*/ 537 w 1324"/>
                    <a:gd name="T45" fmla="*/ 312 h 1177"/>
                    <a:gd name="T46" fmla="*/ 435 w 1324"/>
                    <a:gd name="T47" fmla="*/ 414 h 1177"/>
                    <a:gd name="T48" fmla="*/ 727 w 1324"/>
                    <a:gd name="T49" fmla="*/ 982 h 1177"/>
                    <a:gd name="T50" fmla="*/ 625 w 1324"/>
                    <a:gd name="T51" fmla="*/ 880 h 1177"/>
                    <a:gd name="T52" fmla="*/ 727 w 1324"/>
                    <a:gd name="T53" fmla="*/ 778 h 1177"/>
                    <a:gd name="T54" fmla="*/ 829 w 1324"/>
                    <a:gd name="T55" fmla="*/ 880 h 1177"/>
                    <a:gd name="T56" fmla="*/ 727 w 1324"/>
                    <a:gd name="T57" fmla="*/ 982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4" h="1177">
                      <a:moveTo>
                        <a:pt x="1058" y="365"/>
                      </a:moveTo>
                      <a:cubicBezTo>
                        <a:pt x="870" y="341"/>
                        <a:pt x="854" y="231"/>
                        <a:pt x="1009" y="236"/>
                      </a:cubicBezTo>
                      <a:cubicBezTo>
                        <a:pt x="1126" y="240"/>
                        <a:pt x="1132" y="162"/>
                        <a:pt x="1036" y="85"/>
                      </a:cubicBezTo>
                      <a:cubicBezTo>
                        <a:pt x="940" y="8"/>
                        <a:pt x="839" y="2"/>
                        <a:pt x="727" y="1"/>
                      </a:cubicBezTo>
                      <a:cubicBezTo>
                        <a:pt x="614" y="0"/>
                        <a:pt x="305" y="49"/>
                        <a:pt x="144" y="286"/>
                      </a:cubicBezTo>
                      <a:cubicBezTo>
                        <a:pt x="16" y="475"/>
                        <a:pt x="0" y="662"/>
                        <a:pt x="58" y="802"/>
                      </a:cubicBezTo>
                      <a:cubicBezTo>
                        <a:pt x="129" y="972"/>
                        <a:pt x="375" y="1177"/>
                        <a:pt x="671" y="1128"/>
                      </a:cubicBezTo>
                      <a:cubicBezTo>
                        <a:pt x="996" y="1074"/>
                        <a:pt x="1254" y="832"/>
                        <a:pt x="1285" y="624"/>
                      </a:cubicBezTo>
                      <a:cubicBezTo>
                        <a:pt x="1324" y="359"/>
                        <a:pt x="1146" y="376"/>
                        <a:pt x="1058" y="365"/>
                      </a:cubicBezTo>
                      <a:close/>
                      <a:moveTo>
                        <a:pt x="165" y="588"/>
                      </a:moveTo>
                      <a:cubicBezTo>
                        <a:pt x="165" y="532"/>
                        <a:pt x="210" y="486"/>
                        <a:pt x="267" y="486"/>
                      </a:cubicBezTo>
                      <a:cubicBezTo>
                        <a:pt x="323" y="486"/>
                        <a:pt x="369" y="532"/>
                        <a:pt x="369" y="588"/>
                      </a:cubicBezTo>
                      <a:cubicBezTo>
                        <a:pt x="369" y="644"/>
                        <a:pt x="323" y="690"/>
                        <a:pt x="267" y="690"/>
                      </a:cubicBezTo>
                      <a:cubicBezTo>
                        <a:pt x="210" y="690"/>
                        <a:pt x="165" y="644"/>
                        <a:pt x="165" y="588"/>
                      </a:cubicBezTo>
                      <a:close/>
                      <a:moveTo>
                        <a:pt x="419" y="982"/>
                      </a:moveTo>
                      <a:cubicBezTo>
                        <a:pt x="362" y="982"/>
                        <a:pt x="317" y="936"/>
                        <a:pt x="317" y="880"/>
                      </a:cubicBezTo>
                      <a:cubicBezTo>
                        <a:pt x="317" y="824"/>
                        <a:pt x="362" y="778"/>
                        <a:pt x="419" y="778"/>
                      </a:cubicBezTo>
                      <a:cubicBezTo>
                        <a:pt x="475" y="778"/>
                        <a:pt x="521" y="824"/>
                        <a:pt x="521" y="880"/>
                      </a:cubicBezTo>
                      <a:cubicBezTo>
                        <a:pt x="521" y="936"/>
                        <a:pt x="475" y="982"/>
                        <a:pt x="419" y="982"/>
                      </a:cubicBezTo>
                      <a:close/>
                      <a:moveTo>
                        <a:pt x="435" y="414"/>
                      </a:moveTo>
                      <a:cubicBezTo>
                        <a:pt x="378" y="414"/>
                        <a:pt x="333" y="368"/>
                        <a:pt x="333" y="312"/>
                      </a:cubicBezTo>
                      <a:cubicBezTo>
                        <a:pt x="333" y="256"/>
                        <a:pt x="378" y="210"/>
                        <a:pt x="435" y="210"/>
                      </a:cubicBezTo>
                      <a:cubicBezTo>
                        <a:pt x="491" y="210"/>
                        <a:pt x="537" y="256"/>
                        <a:pt x="537" y="312"/>
                      </a:cubicBezTo>
                      <a:cubicBezTo>
                        <a:pt x="537" y="368"/>
                        <a:pt x="491" y="414"/>
                        <a:pt x="435" y="414"/>
                      </a:cubicBezTo>
                      <a:close/>
                      <a:moveTo>
                        <a:pt x="727" y="982"/>
                      </a:moveTo>
                      <a:cubicBezTo>
                        <a:pt x="670" y="982"/>
                        <a:pt x="625" y="936"/>
                        <a:pt x="625" y="880"/>
                      </a:cubicBezTo>
                      <a:cubicBezTo>
                        <a:pt x="625" y="824"/>
                        <a:pt x="670" y="778"/>
                        <a:pt x="727" y="778"/>
                      </a:cubicBezTo>
                      <a:cubicBezTo>
                        <a:pt x="783" y="778"/>
                        <a:pt x="829" y="824"/>
                        <a:pt x="829" y="880"/>
                      </a:cubicBezTo>
                      <a:cubicBezTo>
                        <a:pt x="829" y="936"/>
                        <a:pt x="783" y="982"/>
                        <a:pt x="727" y="982"/>
                      </a:cubicBezTo>
                      <a:close/>
                    </a:path>
                  </a:pathLst>
                </a:custGeom>
                <a:solidFill>
                  <a:srgbClr val="569099"/>
                </a:solidFill>
                <a:ln>
                  <a:noFill/>
                </a:ln>
              </p:spPr>
              <p:txBody>
                <a:bodyPr vert="horz" wrap="square" lIns="68562" tIns="34281" rIns="68562" bIns="34281"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17C8E"/>
                    </a:solidFill>
                    <a:effectLst/>
                    <a:uLnTx/>
                    <a:uFillTx/>
                    <a:latin typeface="Arial"/>
                  </a:endParaRPr>
                </a:p>
              </p:txBody>
            </p:sp>
            <p:sp>
              <p:nvSpPr>
                <p:cNvPr id="133" name="Oval 132"/>
                <p:cNvSpPr/>
                <p:nvPr/>
              </p:nvSpPr>
              <p:spPr>
                <a:xfrm>
                  <a:off x="2092960" y="1837644"/>
                  <a:ext cx="184791" cy="184791"/>
                </a:xfrm>
                <a:prstGeom prst="ellipse">
                  <a:avLst/>
                </a:prstGeom>
                <a:solidFill>
                  <a:srgbClr val="569099">
                    <a:lumMod val="50000"/>
                  </a:srgbClr>
                </a:solidFill>
                <a:ln w="19050" cap="sq" cmpd="sng" algn="ctr">
                  <a:solidFill>
                    <a:srgbClr val="FFFFFF"/>
                  </a:solidFill>
                  <a:prstDash val="solid"/>
                  <a:miter lim="800000"/>
                </a:ln>
                <a:effectLst/>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45706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Arial"/>
                    <a:ea typeface="+mn-ea"/>
                    <a:cs typeface="+mn-cs"/>
                  </a:endParaRPr>
                </a:p>
              </p:txBody>
            </p:sp>
            <p:sp>
              <p:nvSpPr>
                <p:cNvPr id="134" name="Oval 133"/>
                <p:cNvSpPr/>
                <p:nvPr/>
              </p:nvSpPr>
              <p:spPr>
                <a:xfrm>
                  <a:off x="1959198" y="2050925"/>
                  <a:ext cx="184791" cy="184791"/>
                </a:xfrm>
                <a:prstGeom prst="ellipse">
                  <a:avLst/>
                </a:prstGeom>
                <a:solidFill>
                  <a:srgbClr val="569099">
                    <a:lumMod val="75000"/>
                  </a:srgbClr>
                </a:solidFill>
                <a:ln w="19050" cap="sq" cmpd="sng" algn="ctr">
                  <a:solidFill>
                    <a:srgbClr val="FFFFFF"/>
                  </a:solidFill>
                  <a:prstDash val="solid"/>
                  <a:miter lim="800000"/>
                </a:ln>
                <a:effectLst/>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45706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Arial"/>
                    <a:ea typeface="+mn-ea"/>
                    <a:cs typeface="+mn-cs"/>
                  </a:endParaRPr>
                </a:p>
              </p:txBody>
            </p:sp>
            <p:sp>
              <p:nvSpPr>
                <p:cNvPr id="135" name="Oval 134"/>
                <p:cNvSpPr/>
                <p:nvPr/>
              </p:nvSpPr>
              <p:spPr>
                <a:xfrm>
                  <a:off x="2069688" y="2279943"/>
                  <a:ext cx="184791" cy="184791"/>
                </a:xfrm>
                <a:prstGeom prst="ellipse">
                  <a:avLst/>
                </a:prstGeom>
                <a:solidFill>
                  <a:srgbClr val="569099">
                    <a:lumMod val="60000"/>
                    <a:lumOff val="40000"/>
                  </a:srgbClr>
                </a:solidFill>
                <a:ln w="19050" cap="sq" cmpd="sng" algn="ctr">
                  <a:solidFill>
                    <a:srgbClr val="FFFFFF"/>
                  </a:solidFill>
                  <a:prstDash val="solid"/>
                  <a:miter lim="800000"/>
                </a:ln>
                <a:effectLst/>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45706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Arial"/>
                    <a:ea typeface="+mn-ea"/>
                    <a:cs typeface="+mn-cs"/>
                  </a:endParaRPr>
                </a:p>
              </p:txBody>
            </p:sp>
            <p:sp>
              <p:nvSpPr>
                <p:cNvPr id="136" name="Oval 135"/>
                <p:cNvSpPr/>
                <p:nvPr/>
              </p:nvSpPr>
              <p:spPr>
                <a:xfrm>
                  <a:off x="2314564" y="2282222"/>
                  <a:ext cx="184791" cy="184791"/>
                </a:xfrm>
                <a:prstGeom prst="ellipse">
                  <a:avLst/>
                </a:prstGeom>
                <a:solidFill>
                  <a:srgbClr val="569099">
                    <a:lumMod val="40000"/>
                    <a:lumOff val="60000"/>
                  </a:srgbClr>
                </a:solidFill>
                <a:ln w="19050" cap="sq" cmpd="sng" algn="ctr">
                  <a:solidFill>
                    <a:srgbClr val="FFFFFF"/>
                  </a:solidFill>
                  <a:prstDash val="solid"/>
                  <a:miter lim="800000"/>
                </a:ln>
                <a:effectLst/>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45706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6" name="Group 125"/>
              <p:cNvGrpSpPr/>
              <p:nvPr/>
            </p:nvGrpSpPr>
            <p:grpSpPr>
              <a:xfrm>
                <a:off x="1977562" y="3864184"/>
                <a:ext cx="1237788" cy="966856"/>
                <a:chOff x="6701268" y="2573176"/>
                <a:chExt cx="1237788" cy="966856"/>
              </a:xfrm>
            </p:grpSpPr>
            <p:sp>
              <p:nvSpPr>
                <p:cNvPr id="127" name="Oval 126"/>
                <p:cNvSpPr/>
                <p:nvPr/>
              </p:nvSpPr>
              <p:spPr>
                <a:xfrm>
                  <a:off x="6701268" y="2632010"/>
                  <a:ext cx="1237788" cy="853092"/>
                </a:xfrm>
                <a:prstGeom prst="ellipse">
                  <a:avLst/>
                </a:prstGeom>
                <a:noFill/>
                <a:ln w="38100" cap="flat" cmpd="sng" algn="ctr">
                  <a:solidFill>
                    <a:srgbClr val="4C4E53"/>
                  </a:solidFill>
                  <a:prstDash val="solid"/>
                  <a:tailEnd type="triangl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128" name="Isosceles Triangle 127"/>
                <p:cNvSpPr/>
                <p:nvPr/>
              </p:nvSpPr>
              <p:spPr>
                <a:xfrm rot="5400000">
                  <a:off x="7297188" y="2572511"/>
                  <a:ext cx="114467" cy="115798"/>
                </a:xfrm>
                <a:prstGeom prst="triangle">
                  <a:avLst/>
                </a:prstGeom>
                <a:solidFill>
                  <a:srgbClr val="FFFFFF"/>
                </a:solid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29" name="Isosceles Triangle 128"/>
                <p:cNvSpPr/>
                <p:nvPr/>
              </p:nvSpPr>
              <p:spPr>
                <a:xfrm rot="16200000" flipH="1">
                  <a:off x="7211548" y="3424899"/>
                  <a:ext cx="114467" cy="115798"/>
                </a:xfrm>
                <a:prstGeom prst="triangle">
                  <a:avLst/>
                </a:prstGeom>
                <a:solidFill>
                  <a:srgbClr val="FFFFFF"/>
                </a:solid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0" name="Isosceles Triangle 129"/>
                <p:cNvSpPr/>
                <p:nvPr/>
              </p:nvSpPr>
              <p:spPr>
                <a:xfrm rot="5400000">
                  <a:off x="7260368" y="2572512"/>
                  <a:ext cx="114467" cy="115798"/>
                </a:xfrm>
                <a:prstGeom prst="triangle">
                  <a:avLst/>
                </a:prstGeom>
                <a:solidFill>
                  <a:srgbClr val="4D4E53"/>
                </a:solid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1" name="Isosceles Triangle 130"/>
                <p:cNvSpPr/>
                <p:nvPr/>
              </p:nvSpPr>
              <p:spPr>
                <a:xfrm rot="16200000" flipH="1">
                  <a:off x="7253968" y="3424900"/>
                  <a:ext cx="114467" cy="115798"/>
                </a:xfrm>
                <a:prstGeom prst="triangle">
                  <a:avLst/>
                </a:prstGeom>
                <a:solidFill>
                  <a:srgbClr val="4D4E53"/>
                </a:solid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grpSp>
        <p:sp>
          <p:nvSpPr>
            <p:cNvPr id="124" name="Rectangle 40"/>
            <p:cNvSpPr>
              <a:spLocks/>
            </p:cNvSpPr>
            <p:nvPr/>
          </p:nvSpPr>
          <p:spPr>
            <a:xfrm>
              <a:off x="1347483" y="3779125"/>
              <a:ext cx="2133195" cy="532120"/>
            </a:xfrm>
            <a:prstGeom prst="rect">
              <a:avLst/>
            </a:prstGeom>
            <a:solidFill>
              <a:srgbClr val="FFFFFF"/>
            </a:solidFill>
            <a:ln w="25400" cap="sq" cmpd="sng" algn="ctr">
              <a:solidFill>
                <a:srgbClr val="56909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063"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D4E53"/>
                  </a:solidFill>
                  <a:effectLst/>
                  <a:uLnTx/>
                  <a:uFillTx/>
                  <a:latin typeface="Arial"/>
                  <a:ea typeface="+mn-ea"/>
                  <a:cs typeface="+mn-cs"/>
                </a:rPr>
                <a:t>DESIGN—ONBOARDING</a:t>
              </a:r>
            </a:p>
          </p:txBody>
        </p:sp>
      </p:grpSp>
      <p:grpSp>
        <p:nvGrpSpPr>
          <p:cNvPr id="137" name="Group 136"/>
          <p:cNvGrpSpPr/>
          <p:nvPr/>
        </p:nvGrpSpPr>
        <p:grpSpPr>
          <a:xfrm>
            <a:off x="5267621" y="3060807"/>
            <a:ext cx="2273961" cy="1371600"/>
            <a:chOff x="4322717" y="3137699"/>
            <a:chExt cx="2273961" cy="1371600"/>
          </a:xfrm>
        </p:grpSpPr>
        <p:sp>
          <p:nvSpPr>
            <p:cNvPr id="138" name="Rectangle 40"/>
            <p:cNvSpPr>
              <a:spLocks/>
            </p:cNvSpPr>
            <p:nvPr/>
          </p:nvSpPr>
          <p:spPr>
            <a:xfrm>
              <a:off x="4773897" y="3137699"/>
              <a:ext cx="1371600" cy="1371600"/>
            </a:xfrm>
            <a:prstGeom prst="ellipse">
              <a:avLst/>
            </a:prstGeom>
            <a:solidFill>
              <a:srgbClr val="FFFFFF"/>
            </a:solidFill>
            <a:ln w="25400" cap="sq" cmpd="sng" algn="ctr">
              <a:solidFill>
                <a:srgbClr val="569099"/>
              </a:solidFill>
              <a:prstDash val="solid"/>
              <a:miter lim="800000"/>
            </a:ln>
            <a:effectLst/>
          </p:spPr>
          <p:txBody>
            <a:bodyPr rot="0" spcFirstLastPara="0" vertOverflow="overflow" horzOverflow="overflow" vert="horz" wrap="square" lIns="1188720" tIns="0" rIns="0" bIns="0" numCol="1" spcCol="0" rtlCol="0" fromWordArt="0" anchor="ctr" anchorCtr="0" forceAA="0" compatLnSpc="1">
              <a:prstTxWarp prst="textNoShape">
                <a:avLst/>
              </a:prstTxWarp>
              <a:noAutofit/>
            </a:bodyPr>
            <a:lstStyle/>
            <a:p>
              <a:pPr marL="0" marR="0" lvl="0" indent="0" defTabSz="457063"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4D4E53"/>
                </a:solidFill>
                <a:effectLst/>
                <a:uLnTx/>
                <a:uFillTx/>
                <a:latin typeface="Arial"/>
                <a:ea typeface="+mn-ea"/>
                <a:cs typeface="+mn-cs"/>
              </a:endParaRPr>
            </a:p>
          </p:txBody>
        </p:sp>
        <p:grpSp>
          <p:nvGrpSpPr>
            <p:cNvPr id="139" name="Group 138"/>
            <p:cNvGrpSpPr>
              <a:grpSpLocks noChangeAspect="1"/>
            </p:cNvGrpSpPr>
            <p:nvPr/>
          </p:nvGrpSpPr>
          <p:grpSpPr>
            <a:xfrm>
              <a:off x="5142131" y="3236879"/>
              <a:ext cx="635132" cy="484075"/>
              <a:chOff x="5228052" y="3876459"/>
              <a:chExt cx="1268565" cy="966855"/>
            </a:xfrm>
          </p:grpSpPr>
          <p:grpSp>
            <p:nvGrpSpPr>
              <p:cNvPr id="141" name="Group 140"/>
              <p:cNvGrpSpPr/>
              <p:nvPr/>
            </p:nvGrpSpPr>
            <p:grpSpPr>
              <a:xfrm>
                <a:off x="5437928" y="4144078"/>
                <a:ext cx="898262" cy="521704"/>
                <a:chOff x="5253214" y="3443122"/>
                <a:chExt cx="1545710" cy="897736"/>
              </a:xfrm>
            </p:grpSpPr>
            <p:sp>
              <p:nvSpPr>
                <p:cNvPr id="146" name="Freeform 118"/>
                <p:cNvSpPr>
                  <a:spLocks noEditPoints="1"/>
                </p:cNvSpPr>
                <p:nvPr/>
              </p:nvSpPr>
              <p:spPr bwMode="auto">
                <a:xfrm rot="20419912">
                  <a:off x="5253214" y="3813980"/>
                  <a:ext cx="416047" cy="404793"/>
                </a:xfrm>
                <a:custGeom>
                  <a:avLst/>
                  <a:gdLst>
                    <a:gd name="T0" fmla="*/ 625 w 626"/>
                    <a:gd name="T1" fmla="*/ 329 h 609"/>
                    <a:gd name="T2" fmla="*/ 626 w 626"/>
                    <a:gd name="T3" fmla="*/ 305 h 609"/>
                    <a:gd name="T4" fmla="*/ 625 w 626"/>
                    <a:gd name="T5" fmla="*/ 280 h 609"/>
                    <a:gd name="T6" fmla="*/ 562 w 626"/>
                    <a:gd name="T7" fmla="*/ 267 h 609"/>
                    <a:gd name="T8" fmla="*/ 537 w 626"/>
                    <a:gd name="T9" fmla="*/ 189 h 609"/>
                    <a:gd name="T10" fmla="*/ 580 w 626"/>
                    <a:gd name="T11" fmla="*/ 141 h 609"/>
                    <a:gd name="T12" fmla="*/ 551 w 626"/>
                    <a:gd name="T13" fmla="*/ 101 h 609"/>
                    <a:gd name="T14" fmla="*/ 492 w 626"/>
                    <a:gd name="T15" fmla="*/ 128 h 609"/>
                    <a:gd name="T16" fmla="*/ 426 w 626"/>
                    <a:gd name="T17" fmla="*/ 80 h 609"/>
                    <a:gd name="T18" fmla="*/ 433 w 626"/>
                    <a:gd name="T19" fmla="*/ 15 h 609"/>
                    <a:gd name="T20" fmla="*/ 386 w 626"/>
                    <a:gd name="T21" fmla="*/ 0 h 609"/>
                    <a:gd name="T22" fmla="*/ 355 w 626"/>
                    <a:gd name="T23" fmla="*/ 56 h 609"/>
                    <a:gd name="T24" fmla="*/ 313 w 626"/>
                    <a:gd name="T25" fmla="*/ 53 h 609"/>
                    <a:gd name="T26" fmla="*/ 272 w 626"/>
                    <a:gd name="T27" fmla="*/ 56 h 609"/>
                    <a:gd name="T28" fmla="*/ 240 w 626"/>
                    <a:gd name="T29" fmla="*/ 0 h 609"/>
                    <a:gd name="T30" fmla="*/ 193 w 626"/>
                    <a:gd name="T31" fmla="*/ 15 h 609"/>
                    <a:gd name="T32" fmla="*/ 201 w 626"/>
                    <a:gd name="T33" fmla="*/ 80 h 609"/>
                    <a:gd name="T34" fmla="*/ 134 w 626"/>
                    <a:gd name="T35" fmla="*/ 128 h 609"/>
                    <a:gd name="T36" fmla="*/ 75 w 626"/>
                    <a:gd name="T37" fmla="*/ 101 h 609"/>
                    <a:gd name="T38" fmla="*/ 46 w 626"/>
                    <a:gd name="T39" fmla="*/ 141 h 609"/>
                    <a:gd name="T40" fmla="*/ 90 w 626"/>
                    <a:gd name="T41" fmla="*/ 189 h 609"/>
                    <a:gd name="T42" fmla="*/ 64 w 626"/>
                    <a:gd name="T43" fmla="*/ 267 h 609"/>
                    <a:gd name="T44" fmla="*/ 1 w 626"/>
                    <a:gd name="T45" fmla="*/ 280 h 609"/>
                    <a:gd name="T46" fmla="*/ 0 w 626"/>
                    <a:gd name="T47" fmla="*/ 305 h 609"/>
                    <a:gd name="T48" fmla="*/ 1 w 626"/>
                    <a:gd name="T49" fmla="*/ 329 h 609"/>
                    <a:gd name="T50" fmla="*/ 64 w 626"/>
                    <a:gd name="T51" fmla="*/ 342 h 609"/>
                    <a:gd name="T52" fmla="*/ 90 w 626"/>
                    <a:gd name="T53" fmla="*/ 421 h 609"/>
                    <a:gd name="T54" fmla="*/ 46 w 626"/>
                    <a:gd name="T55" fmla="*/ 468 h 609"/>
                    <a:gd name="T56" fmla="*/ 75 w 626"/>
                    <a:gd name="T57" fmla="*/ 508 h 609"/>
                    <a:gd name="T58" fmla="*/ 134 w 626"/>
                    <a:gd name="T59" fmla="*/ 481 h 609"/>
                    <a:gd name="T60" fmla="*/ 201 w 626"/>
                    <a:gd name="T61" fmla="*/ 530 h 609"/>
                    <a:gd name="T62" fmla="*/ 193 w 626"/>
                    <a:gd name="T63" fmla="*/ 594 h 609"/>
                    <a:gd name="T64" fmla="*/ 240 w 626"/>
                    <a:gd name="T65" fmla="*/ 609 h 609"/>
                    <a:gd name="T66" fmla="*/ 272 w 626"/>
                    <a:gd name="T67" fmla="*/ 553 h 609"/>
                    <a:gd name="T68" fmla="*/ 313 w 626"/>
                    <a:gd name="T69" fmla="*/ 556 h 609"/>
                    <a:gd name="T70" fmla="*/ 355 w 626"/>
                    <a:gd name="T71" fmla="*/ 553 h 609"/>
                    <a:gd name="T72" fmla="*/ 386 w 626"/>
                    <a:gd name="T73" fmla="*/ 609 h 609"/>
                    <a:gd name="T74" fmla="*/ 433 w 626"/>
                    <a:gd name="T75" fmla="*/ 594 h 609"/>
                    <a:gd name="T76" fmla="*/ 426 w 626"/>
                    <a:gd name="T77" fmla="*/ 530 h 609"/>
                    <a:gd name="T78" fmla="*/ 492 w 626"/>
                    <a:gd name="T79" fmla="*/ 481 h 609"/>
                    <a:gd name="T80" fmla="*/ 551 w 626"/>
                    <a:gd name="T81" fmla="*/ 508 h 609"/>
                    <a:gd name="T82" fmla="*/ 580 w 626"/>
                    <a:gd name="T83" fmla="*/ 468 h 609"/>
                    <a:gd name="T84" fmla="*/ 537 w 626"/>
                    <a:gd name="T85" fmla="*/ 421 h 609"/>
                    <a:gd name="T86" fmla="*/ 562 w 626"/>
                    <a:gd name="T87" fmla="*/ 342 h 609"/>
                    <a:gd name="T88" fmla="*/ 625 w 626"/>
                    <a:gd name="T89" fmla="*/ 329 h 609"/>
                    <a:gd name="T90" fmla="*/ 313 w 626"/>
                    <a:gd name="T91" fmla="*/ 470 h 609"/>
                    <a:gd name="T92" fmla="*/ 147 w 626"/>
                    <a:gd name="T93" fmla="*/ 305 h 609"/>
                    <a:gd name="T94" fmla="*/ 313 w 626"/>
                    <a:gd name="T95" fmla="*/ 139 h 609"/>
                    <a:gd name="T96" fmla="*/ 479 w 626"/>
                    <a:gd name="T97" fmla="*/ 305 h 609"/>
                    <a:gd name="T98" fmla="*/ 313 w 626"/>
                    <a:gd name="T99" fmla="*/ 47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6" h="609">
                      <a:moveTo>
                        <a:pt x="625" y="329"/>
                      </a:moveTo>
                      <a:cubicBezTo>
                        <a:pt x="626" y="321"/>
                        <a:pt x="626" y="313"/>
                        <a:pt x="626" y="305"/>
                      </a:cubicBezTo>
                      <a:cubicBezTo>
                        <a:pt x="626" y="296"/>
                        <a:pt x="626" y="288"/>
                        <a:pt x="625" y="280"/>
                      </a:cubicBezTo>
                      <a:cubicBezTo>
                        <a:pt x="562" y="267"/>
                        <a:pt x="562" y="267"/>
                        <a:pt x="562" y="267"/>
                      </a:cubicBezTo>
                      <a:cubicBezTo>
                        <a:pt x="558" y="239"/>
                        <a:pt x="549" y="213"/>
                        <a:pt x="537" y="189"/>
                      </a:cubicBezTo>
                      <a:cubicBezTo>
                        <a:pt x="580" y="141"/>
                        <a:pt x="580" y="141"/>
                        <a:pt x="580" y="141"/>
                      </a:cubicBezTo>
                      <a:cubicBezTo>
                        <a:pt x="572" y="127"/>
                        <a:pt x="562" y="114"/>
                        <a:pt x="551" y="101"/>
                      </a:cubicBezTo>
                      <a:cubicBezTo>
                        <a:pt x="492" y="128"/>
                        <a:pt x="492" y="128"/>
                        <a:pt x="492" y="128"/>
                      </a:cubicBezTo>
                      <a:cubicBezTo>
                        <a:pt x="473" y="108"/>
                        <a:pt x="451" y="92"/>
                        <a:pt x="426" y="80"/>
                      </a:cubicBezTo>
                      <a:cubicBezTo>
                        <a:pt x="433" y="15"/>
                        <a:pt x="433" y="15"/>
                        <a:pt x="433" y="15"/>
                      </a:cubicBezTo>
                      <a:cubicBezTo>
                        <a:pt x="418" y="9"/>
                        <a:pt x="402" y="4"/>
                        <a:pt x="386" y="0"/>
                      </a:cubicBezTo>
                      <a:cubicBezTo>
                        <a:pt x="355" y="56"/>
                        <a:pt x="355" y="56"/>
                        <a:pt x="355" y="56"/>
                      </a:cubicBezTo>
                      <a:cubicBezTo>
                        <a:pt x="341" y="54"/>
                        <a:pt x="327" y="53"/>
                        <a:pt x="313" y="53"/>
                      </a:cubicBezTo>
                      <a:cubicBezTo>
                        <a:pt x="299" y="53"/>
                        <a:pt x="285" y="54"/>
                        <a:pt x="272" y="56"/>
                      </a:cubicBezTo>
                      <a:cubicBezTo>
                        <a:pt x="240" y="0"/>
                        <a:pt x="240" y="0"/>
                        <a:pt x="240" y="0"/>
                      </a:cubicBezTo>
                      <a:cubicBezTo>
                        <a:pt x="224" y="4"/>
                        <a:pt x="208" y="9"/>
                        <a:pt x="193" y="15"/>
                      </a:cubicBezTo>
                      <a:cubicBezTo>
                        <a:pt x="201" y="80"/>
                        <a:pt x="201" y="80"/>
                        <a:pt x="201" y="80"/>
                      </a:cubicBezTo>
                      <a:cubicBezTo>
                        <a:pt x="176" y="92"/>
                        <a:pt x="153" y="108"/>
                        <a:pt x="134" y="128"/>
                      </a:cubicBezTo>
                      <a:cubicBezTo>
                        <a:pt x="75" y="101"/>
                        <a:pt x="75" y="101"/>
                        <a:pt x="75" y="101"/>
                      </a:cubicBezTo>
                      <a:cubicBezTo>
                        <a:pt x="65" y="114"/>
                        <a:pt x="55" y="127"/>
                        <a:pt x="46" y="141"/>
                      </a:cubicBezTo>
                      <a:cubicBezTo>
                        <a:pt x="90" y="189"/>
                        <a:pt x="90" y="189"/>
                        <a:pt x="90" y="189"/>
                      </a:cubicBezTo>
                      <a:cubicBezTo>
                        <a:pt x="77" y="213"/>
                        <a:pt x="69" y="239"/>
                        <a:pt x="64" y="267"/>
                      </a:cubicBezTo>
                      <a:cubicBezTo>
                        <a:pt x="1" y="280"/>
                        <a:pt x="1" y="280"/>
                        <a:pt x="1" y="280"/>
                      </a:cubicBezTo>
                      <a:cubicBezTo>
                        <a:pt x="1" y="288"/>
                        <a:pt x="0" y="296"/>
                        <a:pt x="0" y="305"/>
                      </a:cubicBezTo>
                      <a:cubicBezTo>
                        <a:pt x="0" y="313"/>
                        <a:pt x="1" y="321"/>
                        <a:pt x="1" y="329"/>
                      </a:cubicBezTo>
                      <a:cubicBezTo>
                        <a:pt x="64" y="342"/>
                        <a:pt x="64" y="342"/>
                        <a:pt x="64" y="342"/>
                      </a:cubicBezTo>
                      <a:cubicBezTo>
                        <a:pt x="69" y="370"/>
                        <a:pt x="77" y="396"/>
                        <a:pt x="90" y="421"/>
                      </a:cubicBezTo>
                      <a:cubicBezTo>
                        <a:pt x="46" y="468"/>
                        <a:pt x="46" y="468"/>
                        <a:pt x="46" y="468"/>
                      </a:cubicBezTo>
                      <a:cubicBezTo>
                        <a:pt x="55" y="482"/>
                        <a:pt x="65" y="496"/>
                        <a:pt x="75" y="508"/>
                      </a:cubicBezTo>
                      <a:cubicBezTo>
                        <a:pt x="134" y="481"/>
                        <a:pt x="134" y="481"/>
                        <a:pt x="134" y="481"/>
                      </a:cubicBezTo>
                      <a:cubicBezTo>
                        <a:pt x="153" y="501"/>
                        <a:pt x="176" y="517"/>
                        <a:pt x="201" y="530"/>
                      </a:cubicBezTo>
                      <a:cubicBezTo>
                        <a:pt x="193" y="594"/>
                        <a:pt x="193" y="594"/>
                        <a:pt x="193" y="594"/>
                      </a:cubicBezTo>
                      <a:cubicBezTo>
                        <a:pt x="208" y="600"/>
                        <a:pt x="224" y="605"/>
                        <a:pt x="240" y="609"/>
                      </a:cubicBezTo>
                      <a:cubicBezTo>
                        <a:pt x="272" y="553"/>
                        <a:pt x="272" y="553"/>
                        <a:pt x="272" y="553"/>
                      </a:cubicBezTo>
                      <a:cubicBezTo>
                        <a:pt x="285" y="555"/>
                        <a:pt x="299" y="556"/>
                        <a:pt x="313" y="556"/>
                      </a:cubicBezTo>
                      <a:cubicBezTo>
                        <a:pt x="327" y="556"/>
                        <a:pt x="341" y="555"/>
                        <a:pt x="355" y="553"/>
                      </a:cubicBezTo>
                      <a:cubicBezTo>
                        <a:pt x="386" y="609"/>
                        <a:pt x="386" y="609"/>
                        <a:pt x="386" y="609"/>
                      </a:cubicBezTo>
                      <a:cubicBezTo>
                        <a:pt x="402" y="605"/>
                        <a:pt x="418" y="600"/>
                        <a:pt x="433" y="594"/>
                      </a:cubicBezTo>
                      <a:cubicBezTo>
                        <a:pt x="426" y="530"/>
                        <a:pt x="426" y="530"/>
                        <a:pt x="426" y="530"/>
                      </a:cubicBezTo>
                      <a:cubicBezTo>
                        <a:pt x="451" y="517"/>
                        <a:pt x="473" y="501"/>
                        <a:pt x="492" y="481"/>
                      </a:cubicBezTo>
                      <a:cubicBezTo>
                        <a:pt x="551" y="508"/>
                        <a:pt x="551" y="508"/>
                        <a:pt x="551" y="508"/>
                      </a:cubicBezTo>
                      <a:cubicBezTo>
                        <a:pt x="562" y="496"/>
                        <a:pt x="572" y="482"/>
                        <a:pt x="580" y="468"/>
                      </a:cubicBezTo>
                      <a:cubicBezTo>
                        <a:pt x="537" y="421"/>
                        <a:pt x="537" y="421"/>
                        <a:pt x="537" y="421"/>
                      </a:cubicBezTo>
                      <a:cubicBezTo>
                        <a:pt x="549" y="396"/>
                        <a:pt x="558" y="370"/>
                        <a:pt x="562" y="342"/>
                      </a:cubicBezTo>
                      <a:lnTo>
                        <a:pt x="625" y="329"/>
                      </a:lnTo>
                      <a:close/>
                      <a:moveTo>
                        <a:pt x="313" y="470"/>
                      </a:moveTo>
                      <a:cubicBezTo>
                        <a:pt x="222" y="470"/>
                        <a:pt x="147" y="396"/>
                        <a:pt x="147" y="305"/>
                      </a:cubicBezTo>
                      <a:cubicBezTo>
                        <a:pt x="147" y="213"/>
                        <a:pt x="222" y="139"/>
                        <a:pt x="313" y="139"/>
                      </a:cubicBezTo>
                      <a:cubicBezTo>
                        <a:pt x="405" y="139"/>
                        <a:pt x="479" y="213"/>
                        <a:pt x="479" y="305"/>
                      </a:cubicBezTo>
                      <a:cubicBezTo>
                        <a:pt x="479" y="396"/>
                        <a:pt x="405" y="470"/>
                        <a:pt x="313" y="470"/>
                      </a:cubicBezTo>
                      <a:close/>
                    </a:path>
                  </a:pathLst>
                </a:custGeom>
                <a:solidFill>
                  <a:srgbClr val="569099"/>
                </a:solidFill>
                <a:ln>
                  <a:noFill/>
                </a:ln>
              </p:spPr>
              <p:txBody>
                <a:bodyPr vert="horz" wrap="square" lIns="68562" tIns="34281" rIns="68562" bIns="34281"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17C8E"/>
                    </a:solidFill>
                    <a:effectLst/>
                    <a:uLnTx/>
                    <a:uFillTx/>
                    <a:latin typeface="Arial"/>
                  </a:endParaRPr>
                </a:p>
              </p:txBody>
            </p:sp>
            <p:grpSp>
              <p:nvGrpSpPr>
                <p:cNvPr id="147" name="Group 85"/>
                <p:cNvGrpSpPr>
                  <a:grpSpLocks noChangeAspect="1"/>
                </p:cNvGrpSpPr>
                <p:nvPr/>
              </p:nvGrpSpPr>
              <p:grpSpPr bwMode="auto">
                <a:xfrm>
                  <a:off x="5924636" y="3514130"/>
                  <a:ext cx="874288" cy="582051"/>
                  <a:chOff x="3059" y="1859"/>
                  <a:chExt cx="351" cy="230"/>
                </a:xfrm>
                <a:solidFill>
                  <a:srgbClr val="003A69"/>
                </a:solidFill>
              </p:grpSpPr>
              <p:sp>
                <p:nvSpPr>
                  <p:cNvPr id="152" name="Freeform 86"/>
                  <p:cNvSpPr>
                    <a:spLocks noEditPoints="1"/>
                  </p:cNvSpPr>
                  <p:nvPr/>
                </p:nvSpPr>
                <p:spPr bwMode="auto">
                  <a:xfrm>
                    <a:off x="3097" y="1957"/>
                    <a:ext cx="112" cy="86"/>
                  </a:xfrm>
                  <a:custGeom>
                    <a:avLst/>
                    <a:gdLst>
                      <a:gd name="T0" fmla="*/ 88 w 111"/>
                      <a:gd name="T1" fmla="*/ 62 h 85"/>
                      <a:gd name="T2" fmla="*/ 60 w 111"/>
                      <a:gd name="T3" fmla="*/ 52 h 85"/>
                      <a:gd name="T4" fmla="*/ 46 w 111"/>
                      <a:gd name="T5" fmla="*/ 36 h 85"/>
                      <a:gd name="T6" fmla="*/ 46 w 111"/>
                      <a:gd name="T7" fmla="*/ 24 h 85"/>
                      <a:gd name="T8" fmla="*/ 53 w 111"/>
                      <a:gd name="T9" fmla="*/ 25 h 85"/>
                      <a:gd name="T10" fmla="*/ 53 w 111"/>
                      <a:gd name="T11" fmla="*/ 0 h 85"/>
                      <a:gd name="T12" fmla="*/ 35 w 111"/>
                      <a:gd name="T13" fmla="*/ 18 h 85"/>
                      <a:gd name="T14" fmla="*/ 22 w 111"/>
                      <a:gd name="T15" fmla="*/ 24 h 85"/>
                      <a:gd name="T16" fmla="*/ 0 w 111"/>
                      <a:gd name="T17" fmla="*/ 33 h 85"/>
                      <a:gd name="T18" fmla="*/ 24 w 111"/>
                      <a:gd name="T19" fmla="*/ 37 h 85"/>
                      <a:gd name="T20" fmla="*/ 35 w 111"/>
                      <a:gd name="T21" fmla="*/ 43 h 85"/>
                      <a:gd name="T22" fmla="*/ 25 w 111"/>
                      <a:gd name="T23" fmla="*/ 59 h 85"/>
                      <a:gd name="T24" fmla="*/ 12 w 111"/>
                      <a:gd name="T25" fmla="*/ 72 h 85"/>
                      <a:gd name="T26" fmla="*/ 38 w 111"/>
                      <a:gd name="T27" fmla="*/ 72 h 85"/>
                      <a:gd name="T28" fmla="*/ 53 w 111"/>
                      <a:gd name="T29" fmla="*/ 62 h 85"/>
                      <a:gd name="T30" fmla="*/ 89 w 111"/>
                      <a:gd name="T31" fmla="*/ 75 h 85"/>
                      <a:gd name="T32" fmla="*/ 111 w 111"/>
                      <a:gd name="T33" fmla="*/ 68 h 85"/>
                      <a:gd name="T34" fmla="*/ 53 w 111"/>
                      <a:gd name="T35" fmla="*/ 7 h 85"/>
                      <a:gd name="T36" fmla="*/ 54 w 111"/>
                      <a:gd name="T37" fmla="*/ 7 h 85"/>
                      <a:gd name="T38" fmla="*/ 55 w 111"/>
                      <a:gd name="T39" fmla="*/ 18 h 85"/>
                      <a:gd name="T40" fmla="*/ 55 w 111"/>
                      <a:gd name="T41" fmla="*/ 19 h 85"/>
                      <a:gd name="T42" fmla="*/ 47 w 111"/>
                      <a:gd name="T43" fmla="*/ 13 h 85"/>
                      <a:gd name="T44" fmla="*/ 12 w 111"/>
                      <a:gd name="T45" fmla="*/ 39 h 85"/>
                      <a:gd name="T46" fmla="*/ 12 w 111"/>
                      <a:gd name="T47" fmla="*/ 26 h 85"/>
                      <a:gd name="T48" fmla="*/ 12 w 111"/>
                      <a:gd name="T49" fmla="*/ 39 h 85"/>
                      <a:gd name="T50" fmla="*/ 31 w 111"/>
                      <a:gd name="T51" fmla="*/ 73 h 85"/>
                      <a:gd name="T52" fmla="*/ 31 w 111"/>
                      <a:gd name="T53" fmla="*/ 74 h 85"/>
                      <a:gd name="T54" fmla="*/ 30 w 111"/>
                      <a:gd name="T55" fmla="*/ 74 h 85"/>
                      <a:gd name="T56" fmla="*/ 30 w 111"/>
                      <a:gd name="T57" fmla="*/ 75 h 85"/>
                      <a:gd name="T58" fmla="*/ 29 w 111"/>
                      <a:gd name="T59" fmla="*/ 76 h 85"/>
                      <a:gd name="T60" fmla="*/ 28 w 111"/>
                      <a:gd name="T61" fmla="*/ 77 h 85"/>
                      <a:gd name="T62" fmla="*/ 25 w 111"/>
                      <a:gd name="T63" fmla="*/ 78 h 85"/>
                      <a:gd name="T64" fmla="*/ 24 w 111"/>
                      <a:gd name="T65" fmla="*/ 78 h 85"/>
                      <a:gd name="T66" fmla="*/ 25 w 111"/>
                      <a:gd name="T67" fmla="*/ 66 h 85"/>
                      <a:gd name="T68" fmla="*/ 31 w 111"/>
                      <a:gd name="T69" fmla="*/ 73 h 85"/>
                      <a:gd name="T70" fmla="*/ 93 w 111"/>
                      <a:gd name="T71" fmla="*/ 68 h 85"/>
                      <a:gd name="T72" fmla="*/ 96 w 111"/>
                      <a:gd name="T73" fmla="*/ 62 h 85"/>
                      <a:gd name="T74" fmla="*/ 104 w 111"/>
                      <a:gd name="T75" fmla="*/ 65 h 85"/>
                      <a:gd name="T76" fmla="*/ 105 w 111"/>
                      <a:gd name="T77" fmla="*/ 66 h 85"/>
                      <a:gd name="T78" fmla="*/ 105 w 111"/>
                      <a:gd name="T79"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 h="85">
                        <a:moveTo>
                          <a:pt x="99" y="55"/>
                        </a:moveTo>
                        <a:cubicBezTo>
                          <a:pt x="94" y="55"/>
                          <a:pt x="90" y="58"/>
                          <a:pt x="88" y="62"/>
                        </a:cubicBezTo>
                        <a:cubicBezTo>
                          <a:pt x="86" y="62"/>
                          <a:pt x="84" y="61"/>
                          <a:pt x="82" y="61"/>
                        </a:cubicBezTo>
                        <a:cubicBezTo>
                          <a:pt x="72" y="59"/>
                          <a:pt x="65" y="56"/>
                          <a:pt x="60" y="52"/>
                        </a:cubicBezTo>
                        <a:cubicBezTo>
                          <a:pt x="60" y="51"/>
                          <a:pt x="60" y="51"/>
                          <a:pt x="59" y="51"/>
                        </a:cubicBezTo>
                        <a:cubicBezTo>
                          <a:pt x="54" y="47"/>
                          <a:pt x="51" y="42"/>
                          <a:pt x="46" y="36"/>
                        </a:cubicBezTo>
                        <a:cubicBezTo>
                          <a:pt x="46" y="36"/>
                          <a:pt x="46" y="36"/>
                          <a:pt x="46" y="36"/>
                        </a:cubicBezTo>
                        <a:cubicBezTo>
                          <a:pt x="45" y="34"/>
                          <a:pt x="44" y="28"/>
                          <a:pt x="46" y="24"/>
                        </a:cubicBezTo>
                        <a:cubicBezTo>
                          <a:pt x="46" y="24"/>
                          <a:pt x="46" y="24"/>
                          <a:pt x="47" y="23"/>
                        </a:cubicBezTo>
                        <a:cubicBezTo>
                          <a:pt x="49" y="25"/>
                          <a:pt x="51" y="25"/>
                          <a:pt x="53" y="25"/>
                        </a:cubicBezTo>
                        <a:cubicBezTo>
                          <a:pt x="60" y="25"/>
                          <a:pt x="66" y="20"/>
                          <a:pt x="66" y="13"/>
                        </a:cubicBezTo>
                        <a:cubicBezTo>
                          <a:pt x="66" y="6"/>
                          <a:pt x="60" y="0"/>
                          <a:pt x="53" y="0"/>
                        </a:cubicBezTo>
                        <a:cubicBezTo>
                          <a:pt x="47" y="0"/>
                          <a:pt x="42" y="5"/>
                          <a:pt x="41" y="11"/>
                        </a:cubicBezTo>
                        <a:cubicBezTo>
                          <a:pt x="38" y="13"/>
                          <a:pt x="36" y="16"/>
                          <a:pt x="35" y="18"/>
                        </a:cubicBezTo>
                        <a:cubicBezTo>
                          <a:pt x="33" y="21"/>
                          <a:pt x="33" y="23"/>
                          <a:pt x="32" y="25"/>
                        </a:cubicBezTo>
                        <a:cubicBezTo>
                          <a:pt x="29" y="24"/>
                          <a:pt x="25" y="24"/>
                          <a:pt x="22" y="24"/>
                        </a:cubicBezTo>
                        <a:cubicBezTo>
                          <a:pt x="19" y="22"/>
                          <a:pt x="16" y="20"/>
                          <a:pt x="12" y="20"/>
                        </a:cubicBezTo>
                        <a:cubicBezTo>
                          <a:pt x="6" y="20"/>
                          <a:pt x="0" y="26"/>
                          <a:pt x="0" y="33"/>
                        </a:cubicBezTo>
                        <a:cubicBezTo>
                          <a:pt x="0" y="40"/>
                          <a:pt x="6" y="45"/>
                          <a:pt x="12" y="45"/>
                        </a:cubicBezTo>
                        <a:cubicBezTo>
                          <a:pt x="18" y="45"/>
                          <a:pt x="22" y="42"/>
                          <a:pt x="24" y="37"/>
                        </a:cubicBezTo>
                        <a:cubicBezTo>
                          <a:pt x="28" y="37"/>
                          <a:pt x="32" y="38"/>
                          <a:pt x="35" y="42"/>
                        </a:cubicBezTo>
                        <a:cubicBezTo>
                          <a:pt x="35" y="43"/>
                          <a:pt x="35" y="43"/>
                          <a:pt x="35" y="43"/>
                        </a:cubicBezTo>
                        <a:cubicBezTo>
                          <a:pt x="37" y="46"/>
                          <a:pt x="39" y="48"/>
                          <a:pt x="41" y="51"/>
                        </a:cubicBezTo>
                        <a:cubicBezTo>
                          <a:pt x="34" y="52"/>
                          <a:pt x="29" y="56"/>
                          <a:pt x="25" y="59"/>
                        </a:cubicBezTo>
                        <a:cubicBezTo>
                          <a:pt x="25" y="59"/>
                          <a:pt x="25" y="59"/>
                          <a:pt x="25" y="59"/>
                        </a:cubicBezTo>
                        <a:cubicBezTo>
                          <a:pt x="18" y="59"/>
                          <a:pt x="12" y="65"/>
                          <a:pt x="12" y="72"/>
                        </a:cubicBezTo>
                        <a:cubicBezTo>
                          <a:pt x="12" y="79"/>
                          <a:pt x="18" y="85"/>
                          <a:pt x="25" y="85"/>
                        </a:cubicBezTo>
                        <a:cubicBezTo>
                          <a:pt x="32" y="85"/>
                          <a:pt x="38" y="79"/>
                          <a:pt x="38" y="72"/>
                        </a:cubicBezTo>
                        <a:cubicBezTo>
                          <a:pt x="38" y="70"/>
                          <a:pt x="37" y="68"/>
                          <a:pt x="36" y="67"/>
                        </a:cubicBezTo>
                        <a:cubicBezTo>
                          <a:pt x="40" y="64"/>
                          <a:pt x="45" y="62"/>
                          <a:pt x="53" y="62"/>
                        </a:cubicBezTo>
                        <a:cubicBezTo>
                          <a:pt x="59" y="67"/>
                          <a:pt x="68" y="71"/>
                          <a:pt x="80" y="74"/>
                        </a:cubicBezTo>
                        <a:cubicBezTo>
                          <a:pt x="83" y="74"/>
                          <a:pt x="86" y="75"/>
                          <a:pt x="89" y="75"/>
                        </a:cubicBezTo>
                        <a:cubicBezTo>
                          <a:pt x="91" y="78"/>
                          <a:pt x="95" y="80"/>
                          <a:pt x="99" y="80"/>
                        </a:cubicBezTo>
                        <a:cubicBezTo>
                          <a:pt x="106" y="80"/>
                          <a:pt x="111" y="75"/>
                          <a:pt x="111" y="68"/>
                        </a:cubicBezTo>
                        <a:cubicBezTo>
                          <a:pt x="111" y="61"/>
                          <a:pt x="106" y="55"/>
                          <a:pt x="99" y="55"/>
                        </a:cubicBezTo>
                        <a:close/>
                        <a:moveTo>
                          <a:pt x="53" y="7"/>
                        </a:moveTo>
                        <a:cubicBezTo>
                          <a:pt x="54" y="7"/>
                          <a:pt x="54" y="7"/>
                          <a:pt x="54" y="7"/>
                        </a:cubicBezTo>
                        <a:cubicBezTo>
                          <a:pt x="54" y="7"/>
                          <a:pt x="54" y="7"/>
                          <a:pt x="54" y="7"/>
                        </a:cubicBezTo>
                        <a:cubicBezTo>
                          <a:pt x="57" y="7"/>
                          <a:pt x="59" y="10"/>
                          <a:pt x="59" y="13"/>
                        </a:cubicBezTo>
                        <a:cubicBezTo>
                          <a:pt x="59" y="15"/>
                          <a:pt x="58" y="18"/>
                          <a:pt x="55" y="18"/>
                        </a:cubicBezTo>
                        <a:cubicBezTo>
                          <a:pt x="55" y="19"/>
                          <a:pt x="55" y="19"/>
                          <a:pt x="55" y="19"/>
                        </a:cubicBezTo>
                        <a:cubicBezTo>
                          <a:pt x="55" y="19"/>
                          <a:pt x="55" y="19"/>
                          <a:pt x="55" y="19"/>
                        </a:cubicBezTo>
                        <a:cubicBezTo>
                          <a:pt x="54" y="19"/>
                          <a:pt x="54" y="19"/>
                          <a:pt x="53" y="19"/>
                        </a:cubicBezTo>
                        <a:cubicBezTo>
                          <a:pt x="50" y="19"/>
                          <a:pt x="47" y="16"/>
                          <a:pt x="47" y="13"/>
                        </a:cubicBezTo>
                        <a:cubicBezTo>
                          <a:pt x="47" y="9"/>
                          <a:pt x="50" y="7"/>
                          <a:pt x="53" y="7"/>
                        </a:cubicBezTo>
                        <a:close/>
                        <a:moveTo>
                          <a:pt x="12" y="39"/>
                        </a:moveTo>
                        <a:cubicBezTo>
                          <a:pt x="9" y="39"/>
                          <a:pt x="6" y="36"/>
                          <a:pt x="6" y="33"/>
                        </a:cubicBezTo>
                        <a:cubicBezTo>
                          <a:pt x="6" y="29"/>
                          <a:pt x="9" y="26"/>
                          <a:pt x="12" y="26"/>
                        </a:cubicBezTo>
                        <a:cubicBezTo>
                          <a:pt x="16" y="26"/>
                          <a:pt x="19" y="29"/>
                          <a:pt x="19" y="33"/>
                        </a:cubicBezTo>
                        <a:cubicBezTo>
                          <a:pt x="19" y="36"/>
                          <a:pt x="16" y="39"/>
                          <a:pt x="12" y="39"/>
                        </a:cubicBezTo>
                        <a:close/>
                        <a:moveTo>
                          <a:pt x="31" y="73"/>
                        </a:moveTo>
                        <a:cubicBezTo>
                          <a:pt x="31" y="73"/>
                          <a:pt x="31" y="73"/>
                          <a:pt x="31" y="73"/>
                        </a:cubicBezTo>
                        <a:cubicBezTo>
                          <a:pt x="31" y="73"/>
                          <a:pt x="31" y="73"/>
                          <a:pt x="31" y="73"/>
                        </a:cubicBezTo>
                        <a:cubicBezTo>
                          <a:pt x="31" y="74"/>
                          <a:pt x="31" y="74"/>
                          <a:pt x="31" y="74"/>
                        </a:cubicBezTo>
                        <a:cubicBezTo>
                          <a:pt x="31" y="74"/>
                          <a:pt x="31" y="74"/>
                          <a:pt x="30" y="74"/>
                        </a:cubicBezTo>
                        <a:cubicBezTo>
                          <a:pt x="30" y="74"/>
                          <a:pt x="30" y="74"/>
                          <a:pt x="30" y="74"/>
                        </a:cubicBezTo>
                        <a:cubicBezTo>
                          <a:pt x="30" y="75"/>
                          <a:pt x="30" y="75"/>
                          <a:pt x="30" y="75"/>
                        </a:cubicBezTo>
                        <a:cubicBezTo>
                          <a:pt x="30" y="75"/>
                          <a:pt x="30" y="75"/>
                          <a:pt x="30" y="75"/>
                        </a:cubicBezTo>
                        <a:cubicBezTo>
                          <a:pt x="30" y="75"/>
                          <a:pt x="30" y="76"/>
                          <a:pt x="30" y="76"/>
                        </a:cubicBezTo>
                        <a:cubicBezTo>
                          <a:pt x="30" y="76"/>
                          <a:pt x="29" y="76"/>
                          <a:pt x="29" y="76"/>
                        </a:cubicBezTo>
                        <a:cubicBezTo>
                          <a:pt x="29" y="77"/>
                          <a:pt x="29" y="77"/>
                          <a:pt x="28" y="77"/>
                        </a:cubicBezTo>
                        <a:cubicBezTo>
                          <a:pt x="28" y="77"/>
                          <a:pt x="28" y="77"/>
                          <a:pt x="28" y="77"/>
                        </a:cubicBezTo>
                        <a:cubicBezTo>
                          <a:pt x="28" y="77"/>
                          <a:pt x="28" y="77"/>
                          <a:pt x="28" y="77"/>
                        </a:cubicBezTo>
                        <a:cubicBezTo>
                          <a:pt x="27" y="78"/>
                          <a:pt x="26" y="78"/>
                          <a:pt x="25" y="78"/>
                        </a:cubicBezTo>
                        <a:cubicBezTo>
                          <a:pt x="25" y="78"/>
                          <a:pt x="25" y="78"/>
                          <a:pt x="25" y="78"/>
                        </a:cubicBezTo>
                        <a:cubicBezTo>
                          <a:pt x="24" y="78"/>
                          <a:pt x="24" y="78"/>
                          <a:pt x="24" y="78"/>
                        </a:cubicBezTo>
                        <a:cubicBezTo>
                          <a:pt x="21" y="77"/>
                          <a:pt x="19" y="75"/>
                          <a:pt x="19" y="72"/>
                        </a:cubicBezTo>
                        <a:cubicBezTo>
                          <a:pt x="19" y="69"/>
                          <a:pt x="22" y="66"/>
                          <a:pt x="25" y="66"/>
                        </a:cubicBezTo>
                        <a:cubicBezTo>
                          <a:pt x="28" y="66"/>
                          <a:pt x="31" y="69"/>
                          <a:pt x="31" y="72"/>
                        </a:cubicBezTo>
                        <a:cubicBezTo>
                          <a:pt x="31" y="72"/>
                          <a:pt x="31" y="73"/>
                          <a:pt x="31" y="73"/>
                        </a:cubicBezTo>
                        <a:close/>
                        <a:moveTo>
                          <a:pt x="99" y="74"/>
                        </a:moveTo>
                        <a:cubicBezTo>
                          <a:pt x="95" y="74"/>
                          <a:pt x="93" y="71"/>
                          <a:pt x="93" y="68"/>
                        </a:cubicBezTo>
                        <a:cubicBezTo>
                          <a:pt x="93" y="65"/>
                          <a:pt x="94" y="63"/>
                          <a:pt x="96" y="62"/>
                        </a:cubicBezTo>
                        <a:cubicBezTo>
                          <a:pt x="96" y="62"/>
                          <a:pt x="96" y="62"/>
                          <a:pt x="96" y="62"/>
                        </a:cubicBezTo>
                        <a:cubicBezTo>
                          <a:pt x="97" y="62"/>
                          <a:pt x="98" y="62"/>
                          <a:pt x="99" y="62"/>
                        </a:cubicBezTo>
                        <a:cubicBezTo>
                          <a:pt x="101" y="62"/>
                          <a:pt x="103" y="63"/>
                          <a:pt x="104" y="65"/>
                        </a:cubicBezTo>
                        <a:cubicBezTo>
                          <a:pt x="104" y="65"/>
                          <a:pt x="104" y="66"/>
                          <a:pt x="105" y="66"/>
                        </a:cubicBezTo>
                        <a:cubicBezTo>
                          <a:pt x="105" y="66"/>
                          <a:pt x="105" y="66"/>
                          <a:pt x="105" y="66"/>
                        </a:cubicBezTo>
                        <a:cubicBezTo>
                          <a:pt x="105" y="66"/>
                          <a:pt x="105" y="66"/>
                          <a:pt x="105" y="66"/>
                        </a:cubicBezTo>
                        <a:cubicBezTo>
                          <a:pt x="105" y="67"/>
                          <a:pt x="105" y="67"/>
                          <a:pt x="105" y="68"/>
                        </a:cubicBezTo>
                        <a:cubicBezTo>
                          <a:pt x="105" y="71"/>
                          <a:pt x="102" y="74"/>
                          <a:pt x="99" y="74"/>
                        </a:cubicBezTo>
                        <a:close/>
                      </a:path>
                    </a:pathLst>
                  </a:custGeom>
                  <a:solidFill>
                    <a:srgbClr val="0062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marL="0" marR="0" lvl="0" indent="0" defTabSz="257124"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dirty="0">
                      <a:ln>
                        <a:noFill/>
                      </a:ln>
                      <a:solidFill>
                        <a:prstClr val="black"/>
                      </a:solidFill>
                      <a:effectLst/>
                      <a:uLnTx/>
                      <a:uFillTx/>
                      <a:latin typeface="Arial"/>
                      <a:cs typeface="Arial" panose="020B0604020202020204" pitchFamily="34" charset="0"/>
                    </a:endParaRPr>
                  </a:p>
                </p:txBody>
              </p:sp>
              <p:sp>
                <p:nvSpPr>
                  <p:cNvPr id="153" name="Freeform 87"/>
                  <p:cNvSpPr>
                    <a:spLocks noEditPoints="1"/>
                  </p:cNvSpPr>
                  <p:nvPr/>
                </p:nvSpPr>
                <p:spPr bwMode="auto">
                  <a:xfrm>
                    <a:off x="3059" y="1859"/>
                    <a:ext cx="351" cy="230"/>
                  </a:xfrm>
                  <a:custGeom>
                    <a:avLst/>
                    <a:gdLst>
                      <a:gd name="T0" fmla="*/ 126 w 346"/>
                      <a:gd name="T1" fmla="*/ 10 h 226"/>
                      <a:gd name="T2" fmla="*/ 16 w 346"/>
                      <a:gd name="T3" fmla="*/ 226 h 226"/>
                      <a:gd name="T4" fmla="*/ 346 w 346"/>
                      <a:gd name="T5" fmla="*/ 177 h 226"/>
                      <a:gd name="T6" fmla="*/ 310 w 346"/>
                      <a:gd name="T7" fmla="*/ 188 h 226"/>
                      <a:gd name="T8" fmla="*/ 182 w 346"/>
                      <a:gd name="T9" fmla="*/ 145 h 226"/>
                      <a:gd name="T10" fmla="*/ 164 w 346"/>
                      <a:gd name="T11" fmla="*/ 177 h 226"/>
                      <a:gd name="T12" fmla="*/ 25 w 346"/>
                      <a:gd name="T13" fmla="*/ 177 h 226"/>
                      <a:gd name="T14" fmla="*/ 85 w 346"/>
                      <a:gd name="T15" fmla="*/ 83 h 226"/>
                      <a:gd name="T16" fmla="*/ 96 w 346"/>
                      <a:gd name="T17" fmla="*/ 87 h 226"/>
                      <a:gd name="T18" fmla="*/ 130 w 346"/>
                      <a:gd name="T19" fmla="*/ 122 h 226"/>
                      <a:gd name="T20" fmla="*/ 155 w 346"/>
                      <a:gd name="T21" fmla="*/ 119 h 226"/>
                      <a:gd name="T22" fmla="*/ 121 w 346"/>
                      <a:gd name="T23" fmla="*/ 96 h 226"/>
                      <a:gd name="T24" fmla="*/ 152 w 346"/>
                      <a:gd name="T25" fmla="*/ 76 h 226"/>
                      <a:gd name="T26" fmla="*/ 152 w 346"/>
                      <a:gd name="T27" fmla="*/ 49 h 226"/>
                      <a:gd name="T28" fmla="*/ 132 w 346"/>
                      <a:gd name="T29" fmla="*/ 60 h 226"/>
                      <a:gd name="T30" fmla="*/ 88 w 346"/>
                      <a:gd name="T31" fmla="*/ 57 h 226"/>
                      <a:gd name="T32" fmla="*/ 164 w 346"/>
                      <a:gd name="T33" fmla="*/ 40 h 226"/>
                      <a:gd name="T34" fmla="*/ 182 w 346"/>
                      <a:gd name="T35" fmla="*/ 115 h 226"/>
                      <a:gd name="T36" fmla="*/ 196 w 346"/>
                      <a:gd name="T37" fmla="*/ 77 h 226"/>
                      <a:gd name="T38" fmla="*/ 221 w 346"/>
                      <a:gd name="T39" fmla="*/ 113 h 226"/>
                      <a:gd name="T40" fmla="*/ 218 w 346"/>
                      <a:gd name="T41" fmla="*/ 145 h 226"/>
                      <a:gd name="T42" fmla="*/ 230 w 346"/>
                      <a:gd name="T43" fmla="*/ 158 h 226"/>
                      <a:gd name="T44" fmla="*/ 242 w 346"/>
                      <a:gd name="T45" fmla="*/ 130 h 226"/>
                      <a:gd name="T46" fmla="*/ 205 w 346"/>
                      <a:gd name="T47" fmla="*/ 93 h 226"/>
                      <a:gd name="T48" fmla="*/ 221 w 346"/>
                      <a:gd name="T49" fmla="*/ 80 h 226"/>
                      <a:gd name="T50" fmla="*/ 230 w 346"/>
                      <a:gd name="T51" fmla="*/ 59 h 226"/>
                      <a:gd name="T52" fmla="*/ 198 w 346"/>
                      <a:gd name="T53" fmla="*/ 64 h 226"/>
                      <a:gd name="T54" fmla="*/ 191 w 346"/>
                      <a:gd name="T55" fmla="*/ 31 h 226"/>
                      <a:gd name="T56" fmla="*/ 251 w 346"/>
                      <a:gd name="T57" fmla="*/ 71 h 226"/>
                      <a:gd name="T58" fmla="*/ 247 w 346"/>
                      <a:gd name="T59" fmla="*/ 111 h 226"/>
                      <a:gd name="T60" fmla="*/ 259 w 346"/>
                      <a:gd name="T61" fmla="*/ 81 h 226"/>
                      <a:gd name="T62" fmla="*/ 301 w 346"/>
                      <a:gd name="T63" fmla="*/ 103 h 226"/>
                      <a:gd name="T64" fmla="*/ 267 w 346"/>
                      <a:gd name="T65" fmla="*/ 152 h 226"/>
                      <a:gd name="T66" fmla="*/ 247 w 346"/>
                      <a:gd name="T67" fmla="*/ 168 h 226"/>
                      <a:gd name="T68" fmla="*/ 272 w 346"/>
                      <a:gd name="T69" fmla="*/ 167 h 226"/>
                      <a:gd name="T70" fmla="*/ 305 w 346"/>
                      <a:gd name="T71" fmla="*/ 117 h 226"/>
                      <a:gd name="T72" fmla="*/ 321 w 346"/>
                      <a:gd name="T73" fmla="*/ 177 h 226"/>
                      <a:gd name="T74" fmla="*/ 148 w 346"/>
                      <a:gd name="T75" fmla="*/ 118 h 226"/>
                      <a:gd name="T76" fmla="*/ 148 w 346"/>
                      <a:gd name="T77" fmla="*/ 120 h 226"/>
                      <a:gd name="T78" fmla="*/ 148 w 346"/>
                      <a:gd name="T79" fmla="*/ 121 h 226"/>
                      <a:gd name="T80" fmla="*/ 147 w 346"/>
                      <a:gd name="T81" fmla="*/ 123 h 226"/>
                      <a:gd name="T82" fmla="*/ 145 w 346"/>
                      <a:gd name="T83" fmla="*/ 125 h 226"/>
                      <a:gd name="T84" fmla="*/ 142 w 346"/>
                      <a:gd name="T85" fmla="*/ 125 h 226"/>
                      <a:gd name="T86" fmla="*/ 147 w 346"/>
                      <a:gd name="T87" fmla="*/ 116 h 226"/>
                      <a:gd name="T88" fmla="*/ 148 w 346"/>
                      <a:gd name="T89" fmla="*/ 117 h 226"/>
                      <a:gd name="T90" fmla="*/ 139 w 346"/>
                      <a:gd name="T91" fmla="*/ 43 h 226"/>
                      <a:gd name="T92" fmla="*/ 139 w 346"/>
                      <a:gd name="T93" fmla="*/ 55 h 226"/>
                      <a:gd name="T94" fmla="*/ 218 w 346"/>
                      <a:gd name="T95" fmla="*/ 164 h 226"/>
                      <a:gd name="T96" fmla="*/ 224 w 346"/>
                      <a:gd name="T97" fmla="*/ 158 h 226"/>
                      <a:gd name="T98" fmla="*/ 228 w 346"/>
                      <a:gd name="T99" fmla="*/ 65 h 226"/>
                      <a:gd name="T100" fmla="*/ 236 w 346"/>
                      <a:gd name="T101" fmla="*/ 71 h 226"/>
                      <a:gd name="T102" fmla="*/ 230 w 346"/>
                      <a:gd name="T103" fmla="*/ 77 h 226"/>
                      <a:gd name="T104" fmla="*/ 250 w 346"/>
                      <a:gd name="T105" fmla="*/ 103 h 226"/>
                      <a:gd name="T106" fmla="*/ 241 w 346"/>
                      <a:gd name="T107" fmla="*/ 97 h 226"/>
                      <a:gd name="T108" fmla="*/ 253 w 346"/>
                      <a:gd name="T109" fmla="*/ 98 h 226"/>
                      <a:gd name="T110" fmla="*/ 259 w 346"/>
                      <a:gd name="T111" fmla="*/ 174 h 226"/>
                      <a:gd name="T112" fmla="*/ 259 w 346"/>
                      <a:gd name="T113" fmla="*/ 16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6" h="226">
                        <a:moveTo>
                          <a:pt x="220" y="10"/>
                        </a:moveTo>
                        <a:cubicBezTo>
                          <a:pt x="185" y="0"/>
                          <a:pt x="182" y="13"/>
                          <a:pt x="173" y="13"/>
                        </a:cubicBezTo>
                        <a:cubicBezTo>
                          <a:pt x="164" y="13"/>
                          <a:pt x="160" y="0"/>
                          <a:pt x="126" y="10"/>
                        </a:cubicBezTo>
                        <a:cubicBezTo>
                          <a:pt x="53" y="31"/>
                          <a:pt x="0" y="98"/>
                          <a:pt x="0" y="177"/>
                        </a:cubicBezTo>
                        <a:cubicBezTo>
                          <a:pt x="0" y="209"/>
                          <a:pt x="0" y="209"/>
                          <a:pt x="0" y="209"/>
                        </a:cubicBezTo>
                        <a:cubicBezTo>
                          <a:pt x="0" y="218"/>
                          <a:pt x="7" y="226"/>
                          <a:pt x="16" y="226"/>
                        </a:cubicBezTo>
                        <a:cubicBezTo>
                          <a:pt x="330" y="226"/>
                          <a:pt x="330" y="226"/>
                          <a:pt x="330" y="226"/>
                        </a:cubicBezTo>
                        <a:cubicBezTo>
                          <a:pt x="339" y="226"/>
                          <a:pt x="346" y="218"/>
                          <a:pt x="346" y="209"/>
                        </a:cubicBezTo>
                        <a:cubicBezTo>
                          <a:pt x="346" y="177"/>
                          <a:pt x="346" y="177"/>
                          <a:pt x="346" y="177"/>
                        </a:cubicBezTo>
                        <a:cubicBezTo>
                          <a:pt x="346" y="98"/>
                          <a:pt x="293" y="31"/>
                          <a:pt x="220" y="10"/>
                        </a:cubicBezTo>
                        <a:close/>
                        <a:moveTo>
                          <a:pt x="321" y="177"/>
                        </a:moveTo>
                        <a:cubicBezTo>
                          <a:pt x="321" y="183"/>
                          <a:pt x="316" y="188"/>
                          <a:pt x="310" y="188"/>
                        </a:cubicBezTo>
                        <a:cubicBezTo>
                          <a:pt x="192" y="188"/>
                          <a:pt x="192" y="188"/>
                          <a:pt x="192" y="188"/>
                        </a:cubicBezTo>
                        <a:cubicBezTo>
                          <a:pt x="186" y="188"/>
                          <a:pt x="182" y="183"/>
                          <a:pt x="182" y="177"/>
                        </a:cubicBezTo>
                        <a:cubicBezTo>
                          <a:pt x="182" y="177"/>
                          <a:pt x="182" y="145"/>
                          <a:pt x="182" y="145"/>
                        </a:cubicBezTo>
                        <a:cubicBezTo>
                          <a:pt x="182" y="140"/>
                          <a:pt x="178" y="137"/>
                          <a:pt x="173" y="137"/>
                        </a:cubicBezTo>
                        <a:cubicBezTo>
                          <a:pt x="168" y="137"/>
                          <a:pt x="164" y="140"/>
                          <a:pt x="164" y="145"/>
                        </a:cubicBezTo>
                        <a:cubicBezTo>
                          <a:pt x="164" y="177"/>
                          <a:pt x="164" y="177"/>
                          <a:pt x="164" y="177"/>
                        </a:cubicBezTo>
                        <a:cubicBezTo>
                          <a:pt x="164" y="183"/>
                          <a:pt x="160" y="188"/>
                          <a:pt x="154" y="188"/>
                        </a:cubicBezTo>
                        <a:cubicBezTo>
                          <a:pt x="36" y="188"/>
                          <a:pt x="36" y="188"/>
                          <a:pt x="36" y="188"/>
                        </a:cubicBezTo>
                        <a:cubicBezTo>
                          <a:pt x="30" y="188"/>
                          <a:pt x="25" y="183"/>
                          <a:pt x="25" y="177"/>
                        </a:cubicBezTo>
                        <a:cubicBezTo>
                          <a:pt x="25" y="140"/>
                          <a:pt x="39" y="105"/>
                          <a:pt x="62" y="79"/>
                        </a:cubicBezTo>
                        <a:cubicBezTo>
                          <a:pt x="67" y="74"/>
                          <a:pt x="72" y="69"/>
                          <a:pt x="77" y="65"/>
                        </a:cubicBezTo>
                        <a:cubicBezTo>
                          <a:pt x="80" y="69"/>
                          <a:pt x="83" y="76"/>
                          <a:pt x="85" y="83"/>
                        </a:cubicBezTo>
                        <a:cubicBezTo>
                          <a:pt x="86" y="86"/>
                          <a:pt x="88" y="87"/>
                          <a:pt x="90" y="88"/>
                        </a:cubicBezTo>
                        <a:cubicBezTo>
                          <a:pt x="90" y="88"/>
                          <a:pt x="91" y="88"/>
                          <a:pt x="92" y="88"/>
                        </a:cubicBezTo>
                        <a:cubicBezTo>
                          <a:pt x="93" y="88"/>
                          <a:pt x="95" y="88"/>
                          <a:pt x="96" y="87"/>
                        </a:cubicBezTo>
                        <a:cubicBezTo>
                          <a:pt x="99" y="84"/>
                          <a:pt x="103" y="82"/>
                          <a:pt x="107" y="81"/>
                        </a:cubicBezTo>
                        <a:cubicBezTo>
                          <a:pt x="106" y="86"/>
                          <a:pt x="106" y="92"/>
                          <a:pt x="108" y="100"/>
                        </a:cubicBezTo>
                        <a:cubicBezTo>
                          <a:pt x="111" y="112"/>
                          <a:pt x="122" y="118"/>
                          <a:pt x="130" y="122"/>
                        </a:cubicBezTo>
                        <a:cubicBezTo>
                          <a:pt x="130" y="122"/>
                          <a:pt x="130" y="122"/>
                          <a:pt x="130" y="122"/>
                        </a:cubicBezTo>
                        <a:cubicBezTo>
                          <a:pt x="131" y="128"/>
                          <a:pt x="136" y="132"/>
                          <a:pt x="142" y="132"/>
                        </a:cubicBezTo>
                        <a:cubicBezTo>
                          <a:pt x="149" y="132"/>
                          <a:pt x="155" y="126"/>
                          <a:pt x="155" y="119"/>
                        </a:cubicBezTo>
                        <a:cubicBezTo>
                          <a:pt x="155" y="112"/>
                          <a:pt x="149" y="107"/>
                          <a:pt x="142" y="107"/>
                        </a:cubicBezTo>
                        <a:cubicBezTo>
                          <a:pt x="139" y="107"/>
                          <a:pt x="136" y="108"/>
                          <a:pt x="134" y="110"/>
                        </a:cubicBezTo>
                        <a:cubicBezTo>
                          <a:pt x="128" y="107"/>
                          <a:pt x="122" y="103"/>
                          <a:pt x="121" y="96"/>
                        </a:cubicBezTo>
                        <a:cubicBezTo>
                          <a:pt x="118" y="85"/>
                          <a:pt x="121" y="80"/>
                          <a:pt x="122" y="79"/>
                        </a:cubicBezTo>
                        <a:cubicBezTo>
                          <a:pt x="131" y="78"/>
                          <a:pt x="140" y="79"/>
                          <a:pt x="145" y="79"/>
                        </a:cubicBezTo>
                        <a:cubicBezTo>
                          <a:pt x="148" y="80"/>
                          <a:pt x="150" y="78"/>
                          <a:pt x="152" y="76"/>
                        </a:cubicBezTo>
                        <a:cubicBezTo>
                          <a:pt x="153" y="73"/>
                          <a:pt x="153" y="71"/>
                          <a:pt x="151" y="69"/>
                        </a:cubicBezTo>
                        <a:cubicBezTo>
                          <a:pt x="148" y="66"/>
                          <a:pt x="147" y="62"/>
                          <a:pt x="146" y="60"/>
                        </a:cubicBezTo>
                        <a:cubicBezTo>
                          <a:pt x="149" y="57"/>
                          <a:pt x="152" y="54"/>
                          <a:pt x="152" y="49"/>
                        </a:cubicBezTo>
                        <a:cubicBezTo>
                          <a:pt x="152" y="42"/>
                          <a:pt x="146" y="36"/>
                          <a:pt x="139" y="36"/>
                        </a:cubicBezTo>
                        <a:cubicBezTo>
                          <a:pt x="132" y="36"/>
                          <a:pt x="126" y="42"/>
                          <a:pt x="126" y="49"/>
                        </a:cubicBezTo>
                        <a:cubicBezTo>
                          <a:pt x="126" y="54"/>
                          <a:pt x="129" y="57"/>
                          <a:pt x="132" y="60"/>
                        </a:cubicBezTo>
                        <a:cubicBezTo>
                          <a:pt x="133" y="61"/>
                          <a:pt x="133" y="63"/>
                          <a:pt x="134" y="65"/>
                        </a:cubicBezTo>
                        <a:cubicBezTo>
                          <a:pt x="123" y="65"/>
                          <a:pt x="107" y="66"/>
                          <a:pt x="95" y="72"/>
                        </a:cubicBezTo>
                        <a:cubicBezTo>
                          <a:pt x="93" y="67"/>
                          <a:pt x="91" y="61"/>
                          <a:pt x="88" y="57"/>
                        </a:cubicBezTo>
                        <a:cubicBezTo>
                          <a:pt x="107" y="43"/>
                          <a:pt x="129" y="34"/>
                          <a:pt x="154" y="31"/>
                        </a:cubicBezTo>
                        <a:cubicBezTo>
                          <a:pt x="154" y="31"/>
                          <a:pt x="155" y="31"/>
                          <a:pt x="155" y="31"/>
                        </a:cubicBezTo>
                        <a:cubicBezTo>
                          <a:pt x="160" y="31"/>
                          <a:pt x="164" y="35"/>
                          <a:pt x="164" y="40"/>
                        </a:cubicBezTo>
                        <a:cubicBezTo>
                          <a:pt x="164" y="115"/>
                          <a:pt x="164" y="115"/>
                          <a:pt x="164" y="115"/>
                        </a:cubicBezTo>
                        <a:cubicBezTo>
                          <a:pt x="164" y="119"/>
                          <a:pt x="168" y="123"/>
                          <a:pt x="173" y="123"/>
                        </a:cubicBezTo>
                        <a:cubicBezTo>
                          <a:pt x="178" y="123"/>
                          <a:pt x="182" y="119"/>
                          <a:pt x="182" y="115"/>
                        </a:cubicBezTo>
                        <a:cubicBezTo>
                          <a:pt x="182" y="70"/>
                          <a:pt x="182" y="70"/>
                          <a:pt x="182" y="70"/>
                        </a:cubicBezTo>
                        <a:cubicBezTo>
                          <a:pt x="185" y="72"/>
                          <a:pt x="189" y="75"/>
                          <a:pt x="194" y="76"/>
                        </a:cubicBezTo>
                        <a:cubicBezTo>
                          <a:pt x="195" y="76"/>
                          <a:pt x="195" y="77"/>
                          <a:pt x="196" y="77"/>
                        </a:cubicBezTo>
                        <a:cubicBezTo>
                          <a:pt x="192" y="83"/>
                          <a:pt x="190" y="91"/>
                          <a:pt x="193" y="98"/>
                        </a:cubicBezTo>
                        <a:cubicBezTo>
                          <a:pt x="197" y="109"/>
                          <a:pt x="206" y="110"/>
                          <a:pt x="213" y="111"/>
                        </a:cubicBezTo>
                        <a:cubicBezTo>
                          <a:pt x="216" y="112"/>
                          <a:pt x="219" y="112"/>
                          <a:pt x="221" y="113"/>
                        </a:cubicBezTo>
                        <a:cubicBezTo>
                          <a:pt x="228" y="117"/>
                          <a:pt x="229" y="124"/>
                          <a:pt x="229" y="129"/>
                        </a:cubicBezTo>
                        <a:cubicBezTo>
                          <a:pt x="228" y="135"/>
                          <a:pt x="226" y="142"/>
                          <a:pt x="222" y="146"/>
                        </a:cubicBezTo>
                        <a:cubicBezTo>
                          <a:pt x="221" y="145"/>
                          <a:pt x="220" y="145"/>
                          <a:pt x="218" y="145"/>
                        </a:cubicBezTo>
                        <a:cubicBezTo>
                          <a:pt x="211" y="145"/>
                          <a:pt x="205" y="151"/>
                          <a:pt x="205" y="158"/>
                        </a:cubicBezTo>
                        <a:cubicBezTo>
                          <a:pt x="205" y="165"/>
                          <a:pt x="211" y="170"/>
                          <a:pt x="218" y="170"/>
                        </a:cubicBezTo>
                        <a:cubicBezTo>
                          <a:pt x="225" y="170"/>
                          <a:pt x="230" y="165"/>
                          <a:pt x="230" y="158"/>
                        </a:cubicBezTo>
                        <a:cubicBezTo>
                          <a:pt x="230" y="157"/>
                          <a:pt x="230" y="157"/>
                          <a:pt x="230" y="156"/>
                        </a:cubicBezTo>
                        <a:cubicBezTo>
                          <a:pt x="230" y="156"/>
                          <a:pt x="230" y="156"/>
                          <a:pt x="230" y="156"/>
                        </a:cubicBezTo>
                        <a:cubicBezTo>
                          <a:pt x="237" y="150"/>
                          <a:pt x="241" y="140"/>
                          <a:pt x="242" y="130"/>
                        </a:cubicBezTo>
                        <a:cubicBezTo>
                          <a:pt x="242" y="117"/>
                          <a:pt x="237" y="107"/>
                          <a:pt x="227" y="102"/>
                        </a:cubicBezTo>
                        <a:cubicBezTo>
                          <a:pt x="223" y="100"/>
                          <a:pt x="219" y="99"/>
                          <a:pt x="215" y="98"/>
                        </a:cubicBezTo>
                        <a:cubicBezTo>
                          <a:pt x="208" y="97"/>
                          <a:pt x="206" y="97"/>
                          <a:pt x="205" y="93"/>
                        </a:cubicBezTo>
                        <a:cubicBezTo>
                          <a:pt x="203" y="89"/>
                          <a:pt x="207" y="83"/>
                          <a:pt x="210" y="80"/>
                        </a:cubicBezTo>
                        <a:cubicBezTo>
                          <a:pt x="212" y="80"/>
                          <a:pt x="214" y="80"/>
                          <a:pt x="216" y="80"/>
                        </a:cubicBezTo>
                        <a:cubicBezTo>
                          <a:pt x="218" y="80"/>
                          <a:pt x="220" y="80"/>
                          <a:pt x="221" y="80"/>
                        </a:cubicBezTo>
                        <a:cubicBezTo>
                          <a:pt x="223" y="82"/>
                          <a:pt x="227" y="84"/>
                          <a:pt x="230" y="84"/>
                        </a:cubicBezTo>
                        <a:cubicBezTo>
                          <a:pt x="237" y="84"/>
                          <a:pt x="243" y="78"/>
                          <a:pt x="243" y="71"/>
                        </a:cubicBezTo>
                        <a:cubicBezTo>
                          <a:pt x="243" y="64"/>
                          <a:pt x="237" y="59"/>
                          <a:pt x="230" y="59"/>
                        </a:cubicBezTo>
                        <a:cubicBezTo>
                          <a:pt x="225" y="59"/>
                          <a:pt x="220" y="62"/>
                          <a:pt x="219" y="67"/>
                        </a:cubicBezTo>
                        <a:cubicBezTo>
                          <a:pt x="219" y="67"/>
                          <a:pt x="219" y="67"/>
                          <a:pt x="219" y="67"/>
                        </a:cubicBezTo>
                        <a:cubicBezTo>
                          <a:pt x="214" y="67"/>
                          <a:pt x="206" y="67"/>
                          <a:pt x="198" y="64"/>
                        </a:cubicBezTo>
                        <a:cubicBezTo>
                          <a:pt x="189" y="61"/>
                          <a:pt x="184" y="56"/>
                          <a:pt x="182" y="52"/>
                        </a:cubicBezTo>
                        <a:cubicBezTo>
                          <a:pt x="182" y="40"/>
                          <a:pt x="182" y="40"/>
                          <a:pt x="182" y="40"/>
                        </a:cubicBezTo>
                        <a:cubicBezTo>
                          <a:pt x="182" y="35"/>
                          <a:pt x="186" y="31"/>
                          <a:pt x="191" y="31"/>
                        </a:cubicBezTo>
                        <a:cubicBezTo>
                          <a:pt x="192" y="31"/>
                          <a:pt x="192" y="31"/>
                          <a:pt x="192" y="31"/>
                        </a:cubicBezTo>
                        <a:cubicBezTo>
                          <a:pt x="221" y="34"/>
                          <a:pt x="246" y="46"/>
                          <a:pt x="267" y="64"/>
                        </a:cubicBezTo>
                        <a:cubicBezTo>
                          <a:pt x="262" y="65"/>
                          <a:pt x="256" y="66"/>
                          <a:pt x="251" y="71"/>
                        </a:cubicBezTo>
                        <a:cubicBezTo>
                          <a:pt x="246" y="75"/>
                          <a:pt x="243" y="80"/>
                          <a:pt x="242" y="87"/>
                        </a:cubicBezTo>
                        <a:cubicBezTo>
                          <a:pt x="237" y="89"/>
                          <a:pt x="234" y="93"/>
                          <a:pt x="234" y="98"/>
                        </a:cubicBezTo>
                        <a:cubicBezTo>
                          <a:pt x="234" y="105"/>
                          <a:pt x="240" y="111"/>
                          <a:pt x="247" y="111"/>
                        </a:cubicBezTo>
                        <a:cubicBezTo>
                          <a:pt x="254" y="111"/>
                          <a:pt x="259" y="105"/>
                          <a:pt x="259" y="98"/>
                        </a:cubicBezTo>
                        <a:cubicBezTo>
                          <a:pt x="259" y="94"/>
                          <a:pt x="258" y="91"/>
                          <a:pt x="255" y="89"/>
                        </a:cubicBezTo>
                        <a:cubicBezTo>
                          <a:pt x="255" y="85"/>
                          <a:pt x="257" y="83"/>
                          <a:pt x="259" y="81"/>
                        </a:cubicBezTo>
                        <a:cubicBezTo>
                          <a:pt x="265" y="75"/>
                          <a:pt x="277" y="76"/>
                          <a:pt x="282" y="77"/>
                        </a:cubicBezTo>
                        <a:cubicBezTo>
                          <a:pt x="282" y="77"/>
                          <a:pt x="282" y="77"/>
                          <a:pt x="282" y="77"/>
                        </a:cubicBezTo>
                        <a:cubicBezTo>
                          <a:pt x="289" y="85"/>
                          <a:pt x="295" y="94"/>
                          <a:pt x="301" y="103"/>
                        </a:cubicBezTo>
                        <a:cubicBezTo>
                          <a:pt x="284" y="102"/>
                          <a:pt x="273" y="112"/>
                          <a:pt x="268" y="119"/>
                        </a:cubicBezTo>
                        <a:cubicBezTo>
                          <a:pt x="267" y="121"/>
                          <a:pt x="267" y="123"/>
                          <a:pt x="268" y="125"/>
                        </a:cubicBezTo>
                        <a:cubicBezTo>
                          <a:pt x="269" y="129"/>
                          <a:pt x="271" y="141"/>
                          <a:pt x="267" y="152"/>
                        </a:cubicBezTo>
                        <a:cubicBezTo>
                          <a:pt x="266" y="153"/>
                          <a:pt x="265" y="155"/>
                          <a:pt x="264" y="156"/>
                        </a:cubicBezTo>
                        <a:cubicBezTo>
                          <a:pt x="263" y="156"/>
                          <a:pt x="261" y="155"/>
                          <a:pt x="259" y="155"/>
                        </a:cubicBezTo>
                        <a:cubicBezTo>
                          <a:pt x="253" y="155"/>
                          <a:pt x="247" y="161"/>
                          <a:pt x="247" y="168"/>
                        </a:cubicBezTo>
                        <a:cubicBezTo>
                          <a:pt x="247" y="175"/>
                          <a:pt x="253" y="181"/>
                          <a:pt x="259" y="181"/>
                        </a:cubicBezTo>
                        <a:cubicBezTo>
                          <a:pt x="266" y="181"/>
                          <a:pt x="272" y="175"/>
                          <a:pt x="272" y="168"/>
                        </a:cubicBezTo>
                        <a:cubicBezTo>
                          <a:pt x="272" y="168"/>
                          <a:pt x="272" y="167"/>
                          <a:pt x="272" y="167"/>
                        </a:cubicBezTo>
                        <a:cubicBezTo>
                          <a:pt x="275" y="164"/>
                          <a:pt x="277" y="160"/>
                          <a:pt x="278" y="157"/>
                        </a:cubicBezTo>
                        <a:cubicBezTo>
                          <a:pt x="284" y="143"/>
                          <a:pt x="282" y="130"/>
                          <a:pt x="281" y="124"/>
                        </a:cubicBezTo>
                        <a:cubicBezTo>
                          <a:pt x="284" y="120"/>
                          <a:pt x="293" y="113"/>
                          <a:pt x="305" y="117"/>
                        </a:cubicBezTo>
                        <a:cubicBezTo>
                          <a:pt x="306" y="117"/>
                          <a:pt x="307" y="117"/>
                          <a:pt x="308" y="117"/>
                        </a:cubicBezTo>
                        <a:cubicBezTo>
                          <a:pt x="316" y="135"/>
                          <a:pt x="321" y="156"/>
                          <a:pt x="321" y="177"/>
                        </a:cubicBezTo>
                        <a:cubicBezTo>
                          <a:pt x="321" y="177"/>
                          <a:pt x="321" y="177"/>
                          <a:pt x="321" y="177"/>
                        </a:cubicBezTo>
                        <a:cubicBezTo>
                          <a:pt x="321" y="177"/>
                          <a:pt x="321" y="177"/>
                          <a:pt x="321" y="177"/>
                        </a:cubicBezTo>
                        <a:close/>
                        <a:moveTo>
                          <a:pt x="148" y="117"/>
                        </a:moveTo>
                        <a:cubicBezTo>
                          <a:pt x="148" y="117"/>
                          <a:pt x="148" y="117"/>
                          <a:pt x="148" y="118"/>
                        </a:cubicBezTo>
                        <a:cubicBezTo>
                          <a:pt x="148" y="118"/>
                          <a:pt x="148" y="118"/>
                          <a:pt x="148" y="118"/>
                        </a:cubicBezTo>
                        <a:cubicBezTo>
                          <a:pt x="148" y="119"/>
                          <a:pt x="148" y="119"/>
                          <a:pt x="148" y="119"/>
                        </a:cubicBezTo>
                        <a:cubicBezTo>
                          <a:pt x="148" y="120"/>
                          <a:pt x="148" y="120"/>
                          <a:pt x="148" y="120"/>
                        </a:cubicBezTo>
                        <a:cubicBezTo>
                          <a:pt x="148" y="120"/>
                          <a:pt x="148" y="120"/>
                          <a:pt x="148" y="120"/>
                        </a:cubicBezTo>
                        <a:cubicBezTo>
                          <a:pt x="148" y="120"/>
                          <a:pt x="148" y="120"/>
                          <a:pt x="148" y="120"/>
                        </a:cubicBezTo>
                        <a:cubicBezTo>
                          <a:pt x="148" y="120"/>
                          <a:pt x="148" y="121"/>
                          <a:pt x="148" y="121"/>
                        </a:cubicBezTo>
                        <a:cubicBezTo>
                          <a:pt x="148" y="121"/>
                          <a:pt x="148" y="121"/>
                          <a:pt x="148" y="121"/>
                        </a:cubicBezTo>
                        <a:cubicBezTo>
                          <a:pt x="148" y="121"/>
                          <a:pt x="148" y="121"/>
                          <a:pt x="148" y="121"/>
                        </a:cubicBezTo>
                        <a:cubicBezTo>
                          <a:pt x="148" y="122"/>
                          <a:pt x="148" y="122"/>
                          <a:pt x="147" y="123"/>
                        </a:cubicBezTo>
                        <a:cubicBezTo>
                          <a:pt x="147" y="123"/>
                          <a:pt x="147" y="123"/>
                          <a:pt x="147" y="123"/>
                        </a:cubicBezTo>
                        <a:cubicBezTo>
                          <a:pt x="147" y="124"/>
                          <a:pt x="146" y="124"/>
                          <a:pt x="146" y="124"/>
                        </a:cubicBezTo>
                        <a:cubicBezTo>
                          <a:pt x="145" y="124"/>
                          <a:pt x="145" y="125"/>
                          <a:pt x="145" y="125"/>
                        </a:cubicBezTo>
                        <a:cubicBezTo>
                          <a:pt x="145" y="125"/>
                          <a:pt x="145" y="125"/>
                          <a:pt x="145" y="125"/>
                        </a:cubicBezTo>
                        <a:cubicBezTo>
                          <a:pt x="144" y="125"/>
                          <a:pt x="144" y="125"/>
                          <a:pt x="143" y="125"/>
                        </a:cubicBezTo>
                        <a:cubicBezTo>
                          <a:pt x="143" y="125"/>
                          <a:pt x="143" y="125"/>
                          <a:pt x="142" y="125"/>
                        </a:cubicBezTo>
                        <a:cubicBezTo>
                          <a:pt x="139" y="125"/>
                          <a:pt x="136" y="123"/>
                          <a:pt x="136" y="119"/>
                        </a:cubicBezTo>
                        <a:cubicBezTo>
                          <a:pt x="136" y="116"/>
                          <a:pt x="139" y="113"/>
                          <a:pt x="142" y="113"/>
                        </a:cubicBezTo>
                        <a:cubicBezTo>
                          <a:pt x="144" y="113"/>
                          <a:pt x="146" y="114"/>
                          <a:pt x="147" y="116"/>
                        </a:cubicBezTo>
                        <a:cubicBezTo>
                          <a:pt x="147" y="116"/>
                          <a:pt x="148" y="116"/>
                          <a:pt x="148" y="117"/>
                        </a:cubicBezTo>
                        <a:cubicBezTo>
                          <a:pt x="148" y="117"/>
                          <a:pt x="148" y="117"/>
                          <a:pt x="148" y="117"/>
                        </a:cubicBezTo>
                        <a:cubicBezTo>
                          <a:pt x="148" y="117"/>
                          <a:pt x="148" y="117"/>
                          <a:pt x="148" y="117"/>
                        </a:cubicBezTo>
                        <a:cubicBezTo>
                          <a:pt x="148" y="117"/>
                          <a:pt x="148" y="117"/>
                          <a:pt x="148" y="117"/>
                        </a:cubicBezTo>
                        <a:close/>
                        <a:moveTo>
                          <a:pt x="133" y="49"/>
                        </a:moveTo>
                        <a:cubicBezTo>
                          <a:pt x="133" y="46"/>
                          <a:pt x="136" y="43"/>
                          <a:pt x="139" y="43"/>
                        </a:cubicBezTo>
                        <a:cubicBezTo>
                          <a:pt x="142" y="43"/>
                          <a:pt x="145" y="46"/>
                          <a:pt x="145" y="49"/>
                        </a:cubicBezTo>
                        <a:cubicBezTo>
                          <a:pt x="145" y="49"/>
                          <a:pt x="145" y="50"/>
                          <a:pt x="145" y="50"/>
                        </a:cubicBezTo>
                        <a:cubicBezTo>
                          <a:pt x="144" y="53"/>
                          <a:pt x="142" y="55"/>
                          <a:pt x="139" y="55"/>
                        </a:cubicBezTo>
                        <a:cubicBezTo>
                          <a:pt x="136" y="55"/>
                          <a:pt x="133" y="52"/>
                          <a:pt x="133" y="49"/>
                        </a:cubicBezTo>
                        <a:close/>
                        <a:moveTo>
                          <a:pt x="224" y="158"/>
                        </a:moveTo>
                        <a:cubicBezTo>
                          <a:pt x="224" y="161"/>
                          <a:pt x="221" y="164"/>
                          <a:pt x="218" y="164"/>
                        </a:cubicBezTo>
                        <a:cubicBezTo>
                          <a:pt x="215" y="164"/>
                          <a:pt x="212" y="161"/>
                          <a:pt x="212" y="158"/>
                        </a:cubicBezTo>
                        <a:cubicBezTo>
                          <a:pt x="212" y="154"/>
                          <a:pt x="215" y="151"/>
                          <a:pt x="218" y="151"/>
                        </a:cubicBezTo>
                        <a:cubicBezTo>
                          <a:pt x="221" y="151"/>
                          <a:pt x="224" y="154"/>
                          <a:pt x="224" y="158"/>
                        </a:cubicBezTo>
                        <a:close/>
                        <a:moveTo>
                          <a:pt x="230" y="77"/>
                        </a:moveTo>
                        <a:cubicBezTo>
                          <a:pt x="227" y="77"/>
                          <a:pt x="224" y="75"/>
                          <a:pt x="224" y="71"/>
                        </a:cubicBezTo>
                        <a:cubicBezTo>
                          <a:pt x="224" y="69"/>
                          <a:pt x="226" y="66"/>
                          <a:pt x="228" y="65"/>
                        </a:cubicBezTo>
                        <a:cubicBezTo>
                          <a:pt x="228" y="65"/>
                          <a:pt x="228" y="65"/>
                          <a:pt x="228" y="65"/>
                        </a:cubicBezTo>
                        <a:cubicBezTo>
                          <a:pt x="229" y="65"/>
                          <a:pt x="230" y="65"/>
                          <a:pt x="230" y="65"/>
                        </a:cubicBezTo>
                        <a:cubicBezTo>
                          <a:pt x="234" y="65"/>
                          <a:pt x="236" y="68"/>
                          <a:pt x="236" y="71"/>
                        </a:cubicBezTo>
                        <a:cubicBezTo>
                          <a:pt x="236" y="74"/>
                          <a:pt x="235" y="76"/>
                          <a:pt x="232" y="77"/>
                        </a:cubicBezTo>
                        <a:cubicBezTo>
                          <a:pt x="232" y="77"/>
                          <a:pt x="232" y="77"/>
                          <a:pt x="232" y="77"/>
                        </a:cubicBezTo>
                        <a:cubicBezTo>
                          <a:pt x="231" y="77"/>
                          <a:pt x="231" y="77"/>
                          <a:pt x="230" y="77"/>
                        </a:cubicBezTo>
                        <a:close/>
                        <a:moveTo>
                          <a:pt x="253" y="98"/>
                        </a:moveTo>
                        <a:cubicBezTo>
                          <a:pt x="253" y="100"/>
                          <a:pt x="252" y="102"/>
                          <a:pt x="251" y="103"/>
                        </a:cubicBezTo>
                        <a:cubicBezTo>
                          <a:pt x="251" y="103"/>
                          <a:pt x="251" y="103"/>
                          <a:pt x="250" y="103"/>
                        </a:cubicBezTo>
                        <a:cubicBezTo>
                          <a:pt x="249" y="104"/>
                          <a:pt x="248" y="105"/>
                          <a:pt x="247" y="105"/>
                        </a:cubicBezTo>
                        <a:cubicBezTo>
                          <a:pt x="244" y="105"/>
                          <a:pt x="241" y="102"/>
                          <a:pt x="241" y="98"/>
                        </a:cubicBezTo>
                        <a:cubicBezTo>
                          <a:pt x="241" y="98"/>
                          <a:pt x="241" y="97"/>
                          <a:pt x="241" y="97"/>
                        </a:cubicBezTo>
                        <a:cubicBezTo>
                          <a:pt x="241" y="97"/>
                          <a:pt x="241" y="97"/>
                          <a:pt x="241" y="97"/>
                        </a:cubicBezTo>
                        <a:cubicBezTo>
                          <a:pt x="242" y="94"/>
                          <a:pt x="244" y="92"/>
                          <a:pt x="247" y="92"/>
                        </a:cubicBezTo>
                        <a:cubicBezTo>
                          <a:pt x="250" y="92"/>
                          <a:pt x="253" y="95"/>
                          <a:pt x="253" y="98"/>
                        </a:cubicBezTo>
                        <a:close/>
                        <a:moveTo>
                          <a:pt x="266" y="168"/>
                        </a:moveTo>
                        <a:cubicBezTo>
                          <a:pt x="266" y="171"/>
                          <a:pt x="264" y="173"/>
                          <a:pt x="261" y="174"/>
                        </a:cubicBezTo>
                        <a:cubicBezTo>
                          <a:pt x="261" y="174"/>
                          <a:pt x="260" y="174"/>
                          <a:pt x="259" y="174"/>
                        </a:cubicBezTo>
                        <a:cubicBezTo>
                          <a:pt x="256" y="174"/>
                          <a:pt x="253" y="171"/>
                          <a:pt x="253" y="168"/>
                        </a:cubicBezTo>
                        <a:cubicBezTo>
                          <a:pt x="253" y="165"/>
                          <a:pt x="255" y="163"/>
                          <a:pt x="258" y="162"/>
                        </a:cubicBezTo>
                        <a:cubicBezTo>
                          <a:pt x="258" y="162"/>
                          <a:pt x="259" y="162"/>
                          <a:pt x="259" y="162"/>
                        </a:cubicBezTo>
                        <a:cubicBezTo>
                          <a:pt x="263" y="162"/>
                          <a:pt x="266" y="165"/>
                          <a:pt x="266" y="168"/>
                        </a:cubicBezTo>
                        <a:close/>
                      </a:path>
                    </a:pathLst>
                  </a:custGeom>
                  <a:solidFill>
                    <a:srgbClr val="0062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marL="0" marR="0" lvl="0" indent="0" defTabSz="257124"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dirty="0">
                      <a:ln>
                        <a:noFill/>
                      </a:ln>
                      <a:solidFill>
                        <a:prstClr val="black"/>
                      </a:solidFill>
                      <a:effectLst/>
                      <a:uLnTx/>
                      <a:uFillTx/>
                      <a:latin typeface="Arial"/>
                      <a:cs typeface="Arial" panose="020B0604020202020204" pitchFamily="34" charset="0"/>
                    </a:endParaRPr>
                  </a:p>
                </p:txBody>
              </p:sp>
            </p:grpSp>
            <p:grpSp>
              <p:nvGrpSpPr>
                <p:cNvPr id="148" name="Group 147"/>
                <p:cNvGrpSpPr/>
                <p:nvPr/>
              </p:nvGrpSpPr>
              <p:grpSpPr>
                <a:xfrm>
                  <a:off x="5480567" y="3443122"/>
                  <a:ext cx="461831" cy="464387"/>
                  <a:chOff x="5474627" y="5505232"/>
                  <a:chExt cx="433977" cy="436379"/>
                </a:xfrm>
                <a:solidFill>
                  <a:srgbClr val="0063BE"/>
                </a:solidFill>
              </p:grpSpPr>
              <p:sp>
                <p:nvSpPr>
                  <p:cNvPr id="150" name="Freeform 86"/>
                  <p:cNvSpPr>
                    <a:spLocks noEditPoints="1"/>
                  </p:cNvSpPr>
                  <p:nvPr/>
                </p:nvSpPr>
                <p:spPr bwMode="black">
                  <a:xfrm>
                    <a:off x="5474627" y="5505232"/>
                    <a:ext cx="433977" cy="43637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56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34281" rIns="68562" bIns="34281" numCol="1" anchor="t" anchorCtr="0" compatLnSpc="1">
                    <a:prstTxWarp prst="textNoShape">
                      <a:avLst/>
                    </a:prstTxWarp>
                  </a:bodyPr>
                  <a:lstStyle/>
                  <a:p>
                    <a:pPr marL="0" marR="0" lvl="0" indent="0" algn="ctr" defTabSz="685543"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Arial"/>
                    </a:endParaRPr>
                  </a:p>
                </p:txBody>
              </p:sp>
              <p:sp>
                <p:nvSpPr>
                  <p:cNvPr id="151" name="Oval 87"/>
                  <p:cNvSpPr>
                    <a:spLocks noChangeArrowheads="1"/>
                  </p:cNvSpPr>
                  <p:nvPr/>
                </p:nvSpPr>
                <p:spPr bwMode="black">
                  <a:xfrm>
                    <a:off x="5651363" y="5690724"/>
                    <a:ext cx="80506" cy="80485"/>
                  </a:xfrm>
                  <a:prstGeom prst="ellipse">
                    <a:avLst/>
                  </a:prstGeom>
                  <a:solidFill>
                    <a:srgbClr val="56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34281" rIns="68562" bIns="34281" numCol="1" anchor="t" anchorCtr="0" compatLnSpc="1">
                    <a:prstTxWarp prst="textNoShape">
                      <a:avLst/>
                    </a:prstTxWarp>
                  </a:bodyPr>
                  <a:lstStyle/>
                  <a:p>
                    <a:pPr marL="0" marR="0" lvl="0" indent="0" algn="ctr" defTabSz="685543"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Arial"/>
                    </a:endParaRPr>
                  </a:p>
                </p:txBody>
              </p:sp>
            </p:grpSp>
            <p:sp>
              <p:nvSpPr>
                <p:cNvPr id="149" name="Freeform 646"/>
                <p:cNvSpPr>
                  <a:spLocks noEditPoints="1"/>
                </p:cNvSpPr>
                <p:nvPr/>
              </p:nvSpPr>
              <p:spPr bwMode="auto">
                <a:xfrm rot="20281014">
                  <a:off x="5611938" y="4024285"/>
                  <a:ext cx="316574" cy="316573"/>
                </a:xfrm>
                <a:custGeom>
                  <a:avLst/>
                  <a:gdLst>
                    <a:gd name="T0" fmla="*/ 86 w 219"/>
                    <a:gd name="T1" fmla="*/ 109 h 219"/>
                    <a:gd name="T2" fmla="*/ 109 w 219"/>
                    <a:gd name="T3" fmla="*/ 86 h 219"/>
                    <a:gd name="T4" fmla="*/ 133 w 219"/>
                    <a:gd name="T5" fmla="*/ 109 h 219"/>
                    <a:gd name="T6" fmla="*/ 109 w 219"/>
                    <a:gd name="T7" fmla="*/ 133 h 219"/>
                    <a:gd name="T8" fmla="*/ 86 w 219"/>
                    <a:gd name="T9" fmla="*/ 109 h 219"/>
                    <a:gd name="T10" fmla="*/ 119 w 219"/>
                    <a:gd name="T11" fmla="*/ 0 h 219"/>
                    <a:gd name="T12" fmla="*/ 100 w 219"/>
                    <a:gd name="T13" fmla="*/ 0 h 219"/>
                    <a:gd name="T14" fmla="*/ 89 w 219"/>
                    <a:gd name="T15" fmla="*/ 30 h 219"/>
                    <a:gd name="T16" fmla="*/ 67 w 219"/>
                    <a:gd name="T17" fmla="*/ 39 h 219"/>
                    <a:gd name="T18" fmla="*/ 39 w 219"/>
                    <a:gd name="T19" fmla="*/ 26 h 219"/>
                    <a:gd name="T20" fmla="*/ 26 w 219"/>
                    <a:gd name="T21" fmla="*/ 39 h 219"/>
                    <a:gd name="T22" fmla="*/ 39 w 219"/>
                    <a:gd name="T23" fmla="*/ 67 h 219"/>
                    <a:gd name="T24" fmla="*/ 30 w 219"/>
                    <a:gd name="T25" fmla="*/ 89 h 219"/>
                    <a:gd name="T26" fmla="*/ 0 w 219"/>
                    <a:gd name="T27" fmla="*/ 100 h 219"/>
                    <a:gd name="T28" fmla="*/ 0 w 219"/>
                    <a:gd name="T29" fmla="*/ 119 h 219"/>
                    <a:gd name="T30" fmla="*/ 30 w 219"/>
                    <a:gd name="T31" fmla="*/ 129 h 219"/>
                    <a:gd name="T32" fmla="*/ 39 w 219"/>
                    <a:gd name="T33" fmla="*/ 152 h 219"/>
                    <a:gd name="T34" fmla="*/ 26 w 219"/>
                    <a:gd name="T35" fmla="*/ 180 h 219"/>
                    <a:gd name="T36" fmla="*/ 39 w 219"/>
                    <a:gd name="T37" fmla="*/ 193 h 219"/>
                    <a:gd name="T38" fmla="*/ 67 w 219"/>
                    <a:gd name="T39" fmla="*/ 180 h 219"/>
                    <a:gd name="T40" fmla="*/ 89 w 219"/>
                    <a:gd name="T41" fmla="*/ 189 h 219"/>
                    <a:gd name="T42" fmla="*/ 100 w 219"/>
                    <a:gd name="T43" fmla="*/ 219 h 219"/>
                    <a:gd name="T44" fmla="*/ 119 w 219"/>
                    <a:gd name="T45" fmla="*/ 219 h 219"/>
                    <a:gd name="T46" fmla="*/ 129 w 219"/>
                    <a:gd name="T47" fmla="*/ 189 h 219"/>
                    <a:gd name="T48" fmla="*/ 152 w 219"/>
                    <a:gd name="T49" fmla="*/ 180 h 219"/>
                    <a:gd name="T50" fmla="*/ 180 w 219"/>
                    <a:gd name="T51" fmla="*/ 193 h 219"/>
                    <a:gd name="T52" fmla="*/ 193 w 219"/>
                    <a:gd name="T53" fmla="*/ 180 h 219"/>
                    <a:gd name="T54" fmla="*/ 180 w 219"/>
                    <a:gd name="T55" fmla="*/ 152 h 219"/>
                    <a:gd name="T56" fmla="*/ 189 w 219"/>
                    <a:gd name="T57" fmla="*/ 130 h 219"/>
                    <a:gd name="T58" fmla="*/ 219 w 219"/>
                    <a:gd name="T59" fmla="*/ 119 h 219"/>
                    <a:gd name="T60" fmla="*/ 219 w 219"/>
                    <a:gd name="T61" fmla="*/ 100 h 219"/>
                    <a:gd name="T62" fmla="*/ 189 w 219"/>
                    <a:gd name="T63" fmla="*/ 89 h 219"/>
                    <a:gd name="T64" fmla="*/ 180 w 219"/>
                    <a:gd name="T65" fmla="*/ 67 h 219"/>
                    <a:gd name="T66" fmla="*/ 193 w 219"/>
                    <a:gd name="T67" fmla="*/ 39 h 219"/>
                    <a:gd name="T68" fmla="*/ 180 w 219"/>
                    <a:gd name="T69" fmla="*/ 26 h 219"/>
                    <a:gd name="T70" fmla="*/ 152 w 219"/>
                    <a:gd name="T71" fmla="*/ 39 h 219"/>
                    <a:gd name="T72" fmla="*/ 129 w 219"/>
                    <a:gd name="T73" fmla="*/ 30 h 219"/>
                    <a:gd name="T74" fmla="*/ 119 w 219"/>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9" h="219">
                      <a:moveTo>
                        <a:pt x="86" y="109"/>
                      </a:moveTo>
                      <a:cubicBezTo>
                        <a:pt x="86" y="96"/>
                        <a:pt x="96" y="86"/>
                        <a:pt x="109" y="86"/>
                      </a:cubicBezTo>
                      <a:cubicBezTo>
                        <a:pt x="123" y="86"/>
                        <a:pt x="133" y="96"/>
                        <a:pt x="133" y="109"/>
                      </a:cubicBezTo>
                      <a:cubicBezTo>
                        <a:pt x="133" y="123"/>
                        <a:pt x="123" y="133"/>
                        <a:pt x="109" y="133"/>
                      </a:cubicBezTo>
                      <a:cubicBezTo>
                        <a:pt x="96" y="133"/>
                        <a:pt x="86" y="123"/>
                        <a:pt x="86" y="109"/>
                      </a:cubicBezTo>
                      <a:close/>
                      <a:moveTo>
                        <a:pt x="119" y="0"/>
                      </a:moveTo>
                      <a:cubicBezTo>
                        <a:pt x="113" y="0"/>
                        <a:pt x="106" y="0"/>
                        <a:pt x="100" y="0"/>
                      </a:cubicBezTo>
                      <a:cubicBezTo>
                        <a:pt x="89" y="30"/>
                        <a:pt x="89" y="30"/>
                        <a:pt x="89" y="30"/>
                      </a:cubicBezTo>
                      <a:cubicBezTo>
                        <a:pt x="82" y="32"/>
                        <a:pt x="74" y="35"/>
                        <a:pt x="67" y="39"/>
                      </a:cubicBezTo>
                      <a:cubicBezTo>
                        <a:pt x="39" y="26"/>
                        <a:pt x="39" y="26"/>
                        <a:pt x="39" y="26"/>
                      </a:cubicBezTo>
                      <a:cubicBezTo>
                        <a:pt x="34" y="30"/>
                        <a:pt x="30" y="34"/>
                        <a:pt x="26" y="39"/>
                      </a:cubicBezTo>
                      <a:cubicBezTo>
                        <a:pt x="39" y="67"/>
                        <a:pt x="39" y="67"/>
                        <a:pt x="39" y="67"/>
                      </a:cubicBezTo>
                      <a:cubicBezTo>
                        <a:pt x="35" y="74"/>
                        <a:pt x="32" y="82"/>
                        <a:pt x="30" y="89"/>
                      </a:cubicBezTo>
                      <a:cubicBezTo>
                        <a:pt x="0" y="100"/>
                        <a:pt x="0" y="100"/>
                        <a:pt x="0" y="100"/>
                      </a:cubicBezTo>
                      <a:cubicBezTo>
                        <a:pt x="0" y="106"/>
                        <a:pt x="0" y="113"/>
                        <a:pt x="0" y="119"/>
                      </a:cubicBezTo>
                      <a:cubicBezTo>
                        <a:pt x="30" y="129"/>
                        <a:pt x="30" y="129"/>
                        <a:pt x="30" y="129"/>
                      </a:cubicBezTo>
                      <a:cubicBezTo>
                        <a:pt x="32" y="137"/>
                        <a:pt x="35" y="145"/>
                        <a:pt x="39" y="152"/>
                      </a:cubicBezTo>
                      <a:cubicBezTo>
                        <a:pt x="26" y="180"/>
                        <a:pt x="26" y="180"/>
                        <a:pt x="26" y="180"/>
                      </a:cubicBezTo>
                      <a:cubicBezTo>
                        <a:pt x="30" y="185"/>
                        <a:pt x="34" y="189"/>
                        <a:pt x="39" y="193"/>
                      </a:cubicBezTo>
                      <a:cubicBezTo>
                        <a:pt x="67" y="180"/>
                        <a:pt x="67" y="180"/>
                        <a:pt x="67" y="180"/>
                      </a:cubicBezTo>
                      <a:cubicBezTo>
                        <a:pt x="74" y="184"/>
                        <a:pt x="82" y="187"/>
                        <a:pt x="89" y="189"/>
                      </a:cubicBezTo>
                      <a:cubicBezTo>
                        <a:pt x="100" y="219"/>
                        <a:pt x="100" y="219"/>
                        <a:pt x="100" y="219"/>
                      </a:cubicBezTo>
                      <a:cubicBezTo>
                        <a:pt x="106" y="219"/>
                        <a:pt x="113" y="219"/>
                        <a:pt x="119" y="219"/>
                      </a:cubicBezTo>
                      <a:cubicBezTo>
                        <a:pt x="129" y="189"/>
                        <a:pt x="129" y="189"/>
                        <a:pt x="129" y="189"/>
                      </a:cubicBezTo>
                      <a:cubicBezTo>
                        <a:pt x="137" y="187"/>
                        <a:pt x="145" y="184"/>
                        <a:pt x="152" y="180"/>
                      </a:cubicBezTo>
                      <a:cubicBezTo>
                        <a:pt x="180" y="193"/>
                        <a:pt x="180" y="193"/>
                        <a:pt x="180" y="193"/>
                      </a:cubicBezTo>
                      <a:cubicBezTo>
                        <a:pt x="185" y="189"/>
                        <a:pt x="189" y="185"/>
                        <a:pt x="193" y="180"/>
                      </a:cubicBezTo>
                      <a:cubicBezTo>
                        <a:pt x="180" y="152"/>
                        <a:pt x="180" y="152"/>
                        <a:pt x="180" y="152"/>
                      </a:cubicBezTo>
                      <a:cubicBezTo>
                        <a:pt x="184" y="145"/>
                        <a:pt x="187" y="137"/>
                        <a:pt x="189" y="130"/>
                      </a:cubicBezTo>
                      <a:cubicBezTo>
                        <a:pt x="219" y="119"/>
                        <a:pt x="219" y="119"/>
                        <a:pt x="219" y="119"/>
                      </a:cubicBezTo>
                      <a:cubicBezTo>
                        <a:pt x="219" y="113"/>
                        <a:pt x="219" y="106"/>
                        <a:pt x="219" y="100"/>
                      </a:cubicBezTo>
                      <a:cubicBezTo>
                        <a:pt x="189" y="89"/>
                        <a:pt x="189" y="89"/>
                        <a:pt x="189" y="89"/>
                      </a:cubicBezTo>
                      <a:cubicBezTo>
                        <a:pt x="187" y="82"/>
                        <a:pt x="184" y="74"/>
                        <a:pt x="180" y="67"/>
                      </a:cubicBezTo>
                      <a:cubicBezTo>
                        <a:pt x="193" y="39"/>
                        <a:pt x="193" y="39"/>
                        <a:pt x="193" y="39"/>
                      </a:cubicBezTo>
                      <a:cubicBezTo>
                        <a:pt x="189" y="34"/>
                        <a:pt x="185" y="30"/>
                        <a:pt x="180" y="26"/>
                      </a:cubicBezTo>
                      <a:cubicBezTo>
                        <a:pt x="152" y="39"/>
                        <a:pt x="152" y="39"/>
                        <a:pt x="152" y="39"/>
                      </a:cubicBezTo>
                      <a:cubicBezTo>
                        <a:pt x="145" y="35"/>
                        <a:pt x="137" y="32"/>
                        <a:pt x="129" y="30"/>
                      </a:cubicBezTo>
                      <a:lnTo>
                        <a:pt x="119" y="0"/>
                      </a:lnTo>
                      <a:close/>
                    </a:path>
                  </a:pathLst>
                </a:custGeom>
                <a:solidFill>
                  <a:srgbClr val="569099"/>
                </a:solidFill>
                <a:ln>
                  <a:noFill/>
                </a:ln>
              </p:spPr>
              <p:txBody>
                <a:bodyPr vert="horz" wrap="square" lIns="68562" tIns="34281" rIns="68562" bIns="34281" numCol="1" anchor="t" anchorCtr="0" compatLnSpc="1">
                  <a:prstTxWarp prst="textNoShape">
                    <a:avLst/>
                  </a:prstTxWarp>
                </a:bodyPr>
                <a:lstStyle/>
                <a:p>
                  <a:pPr marL="0" marR="0" lvl="0" indent="0" defTabSz="68554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a:endParaRPr>
                </a:p>
              </p:txBody>
            </p:sp>
          </p:grpSp>
          <p:grpSp>
            <p:nvGrpSpPr>
              <p:cNvPr id="142" name="Group 141"/>
              <p:cNvGrpSpPr/>
              <p:nvPr/>
            </p:nvGrpSpPr>
            <p:grpSpPr>
              <a:xfrm>
                <a:off x="5228052" y="3876459"/>
                <a:ext cx="1268565" cy="966855"/>
                <a:chOff x="6620318" y="2573176"/>
                <a:chExt cx="1268565" cy="966855"/>
              </a:xfrm>
            </p:grpSpPr>
            <p:sp>
              <p:nvSpPr>
                <p:cNvPr id="143" name="Oval 142"/>
                <p:cNvSpPr/>
                <p:nvPr/>
              </p:nvSpPr>
              <p:spPr>
                <a:xfrm>
                  <a:off x="6620318" y="2632010"/>
                  <a:ext cx="1268565" cy="853093"/>
                </a:xfrm>
                <a:prstGeom prst="ellipse">
                  <a:avLst/>
                </a:prstGeom>
                <a:noFill/>
                <a:ln w="38100" cap="flat" cmpd="sng" algn="ctr">
                  <a:solidFill>
                    <a:srgbClr val="4C4E53"/>
                  </a:solidFill>
                  <a:prstDash val="sysDot"/>
                  <a:tailEnd type="triangl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144" name="Isosceles Triangle 143"/>
                <p:cNvSpPr/>
                <p:nvPr/>
              </p:nvSpPr>
              <p:spPr>
                <a:xfrm rot="5400000">
                  <a:off x="7297188" y="2572511"/>
                  <a:ext cx="114467" cy="115798"/>
                </a:xfrm>
                <a:prstGeom prst="triangle">
                  <a:avLst/>
                </a:prstGeom>
                <a:solidFill>
                  <a:srgbClr val="4D4E53"/>
                </a:solid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5" name="Isosceles Triangle 144"/>
                <p:cNvSpPr/>
                <p:nvPr/>
              </p:nvSpPr>
              <p:spPr>
                <a:xfrm rot="16200000" flipH="1">
                  <a:off x="7211548" y="3424899"/>
                  <a:ext cx="114467" cy="115798"/>
                </a:xfrm>
                <a:prstGeom prst="triangle">
                  <a:avLst/>
                </a:prstGeom>
                <a:solidFill>
                  <a:srgbClr val="4D4E53"/>
                </a:solid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grpSp>
        <p:sp>
          <p:nvSpPr>
            <p:cNvPr id="140" name="Rectangle 40"/>
            <p:cNvSpPr>
              <a:spLocks/>
            </p:cNvSpPr>
            <p:nvPr/>
          </p:nvSpPr>
          <p:spPr>
            <a:xfrm>
              <a:off x="4322717" y="3848530"/>
              <a:ext cx="2273961" cy="532120"/>
            </a:xfrm>
            <a:prstGeom prst="rect">
              <a:avLst/>
            </a:prstGeom>
            <a:solidFill>
              <a:srgbClr val="FFFFFF"/>
            </a:solidFill>
            <a:ln w="25400" cap="sq" cmpd="sng" algn="ctr">
              <a:solidFill>
                <a:srgbClr val="56909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063"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D4E53"/>
                  </a:solidFill>
                  <a:effectLst/>
                  <a:uLnTx/>
                  <a:uFillTx/>
                  <a:latin typeface="Arial"/>
                  <a:ea typeface="+mn-ea"/>
                  <a:cs typeface="+mn-cs"/>
                </a:rPr>
                <a:t>CONTINUOUS </a:t>
              </a:r>
              <a:br>
                <a:rPr kumimoji="0" lang="en-US" sz="1400" b="1" i="0" u="none" strike="noStrike" kern="0" cap="none" spc="0" normalizeH="0" baseline="0" noProof="0" dirty="0">
                  <a:ln>
                    <a:noFill/>
                  </a:ln>
                  <a:solidFill>
                    <a:srgbClr val="4D4E53"/>
                  </a:solidFill>
                  <a:effectLst/>
                  <a:uLnTx/>
                  <a:uFillTx/>
                  <a:latin typeface="Arial"/>
                  <a:ea typeface="+mn-ea"/>
                  <a:cs typeface="+mn-cs"/>
                </a:rPr>
              </a:br>
              <a:r>
                <a:rPr kumimoji="0" lang="en-US" sz="1400" b="1" i="0" u="none" strike="noStrike" kern="0" cap="none" spc="0" normalizeH="0" baseline="0" noProof="0" dirty="0">
                  <a:ln>
                    <a:noFill/>
                  </a:ln>
                  <a:solidFill>
                    <a:srgbClr val="4D4E53"/>
                  </a:solidFill>
                  <a:effectLst/>
                  <a:uLnTx/>
                  <a:uFillTx/>
                  <a:latin typeface="Arial"/>
                  <a:ea typeface="+mn-ea"/>
                  <a:cs typeface="+mn-cs"/>
                </a:rPr>
                <a:t>REAL-TIME FULFILMENT</a:t>
              </a:r>
            </a:p>
          </p:txBody>
        </p:sp>
      </p:grpSp>
      <p:sp>
        <p:nvSpPr>
          <p:cNvPr id="154" name="Rectangle 153"/>
          <p:cNvSpPr/>
          <p:nvPr/>
        </p:nvSpPr>
        <p:spPr>
          <a:xfrm>
            <a:off x="4211114" y="2871532"/>
            <a:ext cx="527853" cy="554483"/>
          </a:xfrm>
          <a:prstGeom prst="rect">
            <a:avLst/>
          </a:prstGeom>
          <a:no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155" name="Group 154"/>
          <p:cNvGrpSpPr/>
          <p:nvPr/>
        </p:nvGrpSpPr>
        <p:grpSpPr>
          <a:xfrm>
            <a:off x="7657217" y="4397862"/>
            <a:ext cx="1354383" cy="633199"/>
            <a:chOff x="9852695" y="4625623"/>
            <a:chExt cx="1354383" cy="633199"/>
          </a:xfrm>
        </p:grpSpPr>
        <p:sp>
          <p:nvSpPr>
            <p:cNvPr id="156" name="Freeform 128"/>
            <p:cNvSpPr>
              <a:spLocks noChangeAspect="1"/>
            </p:cNvSpPr>
            <p:nvPr/>
          </p:nvSpPr>
          <p:spPr bwMode="white">
            <a:xfrm flipH="1">
              <a:off x="10239154" y="4625623"/>
              <a:ext cx="588921" cy="34326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AFAFAF">
                <a:lumMod val="75000"/>
              </a:srgbClr>
            </a:solidFill>
            <a:ln w="25400">
              <a:solidFill>
                <a:srgbClr val="EFEFEF"/>
              </a:solidFill>
              <a:miter lim="800000"/>
            </a:ln>
          </p:spPr>
          <p:txBody>
            <a:bodyPr vert="horz" wrap="square" lIns="68562" tIns="34281" rIns="68562" bIns="34281" numCol="1" anchor="t" anchorCtr="0" compatLnSpc="1">
              <a:prstTxWarp prst="textNoShape">
                <a:avLst/>
              </a:prstTxWarp>
            </a:bodyPr>
            <a:lstStyle/>
            <a:p>
              <a:pPr marL="0" marR="0" lvl="0" indent="0" algn="ctr" defTabSz="68554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Arial"/>
              </a:endParaRPr>
            </a:p>
          </p:txBody>
        </p:sp>
        <p:sp>
          <p:nvSpPr>
            <p:cNvPr id="157" name="TextBox 156"/>
            <p:cNvSpPr txBox="1"/>
            <p:nvPr/>
          </p:nvSpPr>
          <p:spPr>
            <a:xfrm>
              <a:off x="9852695" y="5018913"/>
              <a:ext cx="1354383" cy="239909"/>
            </a:xfrm>
            <a:prstGeom prst="rect">
              <a:avLst/>
            </a:prstGeom>
            <a:noFill/>
          </p:spPr>
          <p:txBody>
            <a:bodyPr wrap="square" rtlCol="0">
              <a:spAutoFit/>
            </a:bodyPr>
            <a:lstStyle/>
            <a:p>
              <a:pPr marL="0" marR="0" lvl="0" indent="0" algn="ctr" defTabSz="457063"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0">
                        <a:srgbClr val="838383"/>
                      </a:gs>
                      <a:gs pos="100000">
                        <a:srgbClr val="838383"/>
                      </a:gs>
                    </a:gsLst>
                  </a:gradFill>
                  <a:effectLst/>
                  <a:uLnTx/>
                  <a:uFillTx/>
                  <a:latin typeface="Arial"/>
                </a:rPr>
                <a:t>HYBRID CLOUD </a:t>
              </a:r>
            </a:p>
          </p:txBody>
        </p:sp>
      </p:grpSp>
      <p:sp>
        <p:nvSpPr>
          <p:cNvPr id="158" name="Isosceles Triangle 157"/>
          <p:cNvSpPr/>
          <p:nvPr/>
        </p:nvSpPr>
        <p:spPr>
          <a:xfrm rot="5400000">
            <a:off x="8089173" y="3019463"/>
            <a:ext cx="284146" cy="244953"/>
          </a:xfrm>
          <a:prstGeom prst="triangle">
            <a:avLst/>
          </a:prstGeom>
          <a:solidFill>
            <a:srgbClr val="569099"/>
          </a:solid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9" name="Isosceles Triangle 158"/>
          <p:cNvSpPr/>
          <p:nvPr/>
        </p:nvSpPr>
        <p:spPr>
          <a:xfrm rot="8104064">
            <a:off x="8926389" y="4428885"/>
            <a:ext cx="284146" cy="244953"/>
          </a:xfrm>
          <a:prstGeom prst="triangle">
            <a:avLst/>
          </a:prstGeom>
          <a:solidFill>
            <a:srgbClr val="569099"/>
          </a:solid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160" name="Group 159"/>
          <p:cNvGrpSpPr/>
          <p:nvPr/>
        </p:nvGrpSpPr>
        <p:grpSpPr>
          <a:xfrm>
            <a:off x="3577909" y="2639272"/>
            <a:ext cx="1723578" cy="689131"/>
            <a:chOff x="2758578" y="2575594"/>
            <a:chExt cx="1723578" cy="689131"/>
          </a:xfrm>
        </p:grpSpPr>
        <p:grpSp>
          <p:nvGrpSpPr>
            <p:cNvPr id="161" name="Group 160"/>
            <p:cNvGrpSpPr/>
            <p:nvPr/>
          </p:nvGrpSpPr>
          <p:grpSpPr>
            <a:xfrm>
              <a:off x="3468303" y="2840797"/>
              <a:ext cx="360333" cy="423928"/>
              <a:chOff x="-2359025" y="1384300"/>
              <a:chExt cx="2322512" cy="2474913"/>
            </a:xfrm>
            <a:solidFill>
              <a:srgbClr val="AFAFAF">
                <a:lumMod val="75000"/>
              </a:srgbClr>
            </a:solidFill>
          </p:grpSpPr>
          <p:sp>
            <p:nvSpPr>
              <p:cNvPr id="163" name="Freeform 11"/>
              <p:cNvSpPr>
                <a:spLocks/>
              </p:cNvSpPr>
              <p:nvPr/>
            </p:nvSpPr>
            <p:spPr bwMode="auto">
              <a:xfrm>
                <a:off x="-2359025" y="3090863"/>
                <a:ext cx="2322512" cy="768350"/>
              </a:xfrm>
              <a:custGeom>
                <a:avLst/>
                <a:gdLst>
                  <a:gd name="T0" fmla="*/ 0 w 616"/>
                  <a:gd name="T1" fmla="*/ 0 h 204"/>
                  <a:gd name="T2" fmla="*/ 0 w 616"/>
                  <a:gd name="T3" fmla="*/ 131 h 204"/>
                  <a:gd name="T4" fmla="*/ 308 w 616"/>
                  <a:gd name="T5" fmla="*/ 204 h 204"/>
                  <a:gd name="T6" fmla="*/ 616 w 616"/>
                  <a:gd name="T7" fmla="*/ 131 h 204"/>
                  <a:gd name="T8" fmla="*/ 616 w 616"/>
                  <a:gd name="T9" fmla="*/ 0 h 204"/>
                  <a:gd name="T10" fmla="*/ 308 w 616"/>
                  <a:gd name="T11" fmla="*/ 58 h 204"/>
                  <a:gd name="T12" fmla="*/ 0 w 61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616" h="204">
                    <a:moveTo>
                      <a:pt x="0" y="0"/>
                    </a:moveTo>
                    <a:cubicBezTo>
                      <a:pt x="0" y="131"/>
                      <a:pt x="0" y="131"/>
                      <a:pt x="0" y="131"/>
                    </a:cubicBezTo>
                    <a:cubicBezTo>
                      <a:pt x="0" y="161"/>
                      <a:pt x="117" y="204"/>
                      <a:pt x="308" y="204"/>
                    </a:cubicBezTo>
                    <a:cubicBezTo>
                      <a:pt x="499" y="204"/>
                      <a:pt x="616" y="161"/>
                      <a:pt x="616" y="131"/>
                    </a:cubicBezTo>
                    <a:cubicBezTo>
                      <a:pt x="616" y="0"/>
                      <a:pt x="616" y="0"/>
                      <a:pt x="616" y="0"/>
                    </a:cubicBezTo>
                    <a:cubicBezTo>
                      <a:pt x="564" y="38"/>
                      <a:pt x="436" y="58"/>
                      <a:pt x="308" y="58"/>
                    </a:cubicBezTo>
                    <a:cubicBezTo>
                      <a:pt x="181" y="58"/>
                      <a:pt x="52" y="38"/>
                      <a:pt x="0" y="0"/>
                    </a:cubicBezTo>
                    <a:close/>
                  </a:path>
                </a:pathLst>
              </a:custGeom>
              <a:grpFill/>
              <a:ln>
                <a:noFill/>
              </a:ln>
            </p:spPr>
            <p:txBody>
              <a:bodyPr vert="horz" wrap="square" lIns="68562" tIns="34281" rIns="68562" bIns="34281"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17C8E"/>
                  </a:solidFill>
                  <a:effectLst/>
                  <a:uLnTx/>
                  <a:uFillTx/>
                  <a:latin typeface="Arial"/>
                </a:endParaRPr>
              </a:p>
            </p:txBody>
          </p:sp>
          <p:sp>
            <p:nvSpPr>
              <p:cNvPr id="164" name="Freeform 12"/>
              <p:cNvSpPr>
                <a:spLocks/>
              </p:cNvSpPr>
              <p:nvPr/>
            </p:nvSpPr>
            <p:spPr bwMode="auto">
              <a:xfrm>
                <a:off x="-2359025" y="2470150"/>
                <a:ext cx="2322512" cy="768350"/>
              </a:xfrm>
              <a:custGeom>
                <a:avLst/>
                <a:gdLst>
                  <a:gd name="T0" fmla="*/ 0 w 616"/>
                  <a:gd name="T1" fmla="*/ 0 h 204"/>
                  <a:gd name="T2" fmla="*/ 0 w 616"/>
                  <a:gd name="T3" fmla="*/ 131 h 204"/>
                  <a:gd name="T4" fmla="*/ 308 w 616"/>
                  <a:gd name="T5" fmla="*/ 204 h 204"/>
                  <a:gd name="T6" fmla="*/ 616 w 616"/>
                  <a:gd name="T7" fmla="*/ 131 h 204"/>
                  <a:gd name="T8" fmla="*/ 616 w 616"/>
                  <a:gd name="T9" fmla="*/ 0 h 204"/>
                  <a:gd name="T10" fmla="*/ 308 w 616"/>
                  <a:gd name="T11" fmla="*/ 58 h 204"/>
                  <a:gd name="T12" fmla="*/ 0 w 61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616" h="204">
                    <a:moveTo>
                      <a:pt x="0" y="0"/>
                    </a:moveTo>
                    <a:cubicBezTo>
                      <a:pt x="0" y="131"/>
                      <a:pt x="0" y="131"/>
                      <a:pt x="0" y="131"/>
                    </a:cubicBezTo>
                    <a:cubicBezTo>
                      <a:pt x="0" y="162"/>
                      <a:pt x="117" y="204"/>
                      <a:pt x="308" y="204"/>
                    </a:cubicBezTo>
                    <a:cubicBezTo>
                      <a:pt x="499" y="204"/>
                      <a:pt x="616" y="162"/>
                      <a:pt x="616" y="131"/>
                    </a:cubicBezTo>
                    <a:cubicBezTo>
                      <a:pt x="616" y="0"/>
                      <a:pt x="616" y="0"/>
                      <a:pt x="616" y="0"/>
                    </a:cubicBezTo>
                    <a:cubicBezTo>
                      <a:pt x="564" y="38"/>
                      <a:pt x="436" y="58"/>
                      <a:pt x="308" y="58"/>
                    </a:cubicBezTo>
                    <a:cubicBezTo>
                      <a:pt x="181" y="58"/>
                      <a:pt x="52" y="38"/>
                      <a:pt x="0" y="0"/>
                    </a:cubicBezTo>
                    <a:close/>
                  </a:path>
                </a:pathLst>
              </a:custGeom>
              <a:grpFill/>
              <a:ln>
                <a:noFill/>
              </a:ln>
            </p:spPr>
            <p:txBody>
              <a:bodyPr vert="horz" wrap="square" lIns="68562" tIns="34281" rIns="68562" bIns="34281"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17C8E"/>
                  </a:solidFill>
                  <a:effectLst/>
                  <a:uLnTx/>
                  <a:uFillTx/>
                  <a:latin typeface="Arial"/>
                </a:endParaRPr>
              </a:p>
            </p:txBody>
          </p:sp>
          <p:sp>
            <p:nvSpPr>
              <p:cNvPr id="165" name="Freeform 13"/>
              <p:cNvSpPr>
                <a:spLocks/>
              </p:cNvSpPr>
              <p:nvPr/>
            </p:nvSpPr>
            <p:spPr bwMode="auto">
              <a:xfrm>
                <a:off x="-2359025" y="1847850"/>
                <a:ext cx="2322512" cy="773113"/>
              </a:xfrm>
              <a:custGeom>
                <a:avLst/>
                <a:gdLst>
                  <a:gd name="T0" fmla="*/ 0 w 616"/>
                  <a:gd name="T1" fmla="*/ 0 h 205"/>
                  <a:gd name="T2" fmla="*/ 0 w 616"/>
                  <a:gd name="T3" fmla="*/ 132 h 205"/>
                  <a:gd name="T4" fmla="*/ 308 w 616"/>
                  <a:gd name="T5" fmla="*/ 205 h 205"/>
                  <a:gd name="T6" fmla="*/ 616 w 616"/>
                  <a:gd name="T7" fmla="*/ 132 h 205"/>
                  <a:gd name="T8" fmla="*/ 616 w 616"/>
                  <a:gd name="T9" fmla="*/ 0 h 205"/>
                  <a:gd name="T10" fmla="*/ 308 w 616"/>
                  <a:gd name="T11" fmla="*/ 59 h 205"/>
                  <a:gd name="T12" fmla="*/ 0 w 616"/>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616" h="205">
                    <a:moveTo>
                      <a:pt x="0" y="0"/>
                    </a:moveTo>
                    <a:cubicBezTo>
                      <a:pt x="0" y="132"/>
                      <a:pt x="0" y="132"/>
                      <a:pt x="0" y="132"/>
                    </a:cubicBezTo>
                    <a:cubicBezTo>
                      <a:pt x="0" y="162"/>
                      <a:pt x="117" y="205"/>
                      <a:pt x="308" y="205"/>
                    </a:cubicBezTo>
                    <a:cubicBezTo>
                      <a:pt x="499" y="205"/>
                      <a:pt x="616" y="162"/>
                      <a:pt x="616" y="132"/>
                    </a:cubicBezTo>
                    <a:cubicBezTo>
                      <a:pt x="616" y="0"/>
                      <a:pt x="616" y="0"/>
                      <a:pt x="616" y="0"/>
                    </a:cubicBezTo>
                    <a:cubicBezTo>
                      <a:pt x="564" y="39"/>
                      <a:pt x="436" y="59"/>
                      <a:pt x="308" y="59"/>
                    </a:cubicBezTo>
                    <a:cubicBezTo>
                      <a:pt x="181" y="59"/>
                      <a:pt x="52" y="39"/>
                      <a:pt x="0" y="0"/>
                    </a:cubicBezTo>
                    <a:close/>
                  </a:path>
                </a:pathLst>
              </a:custGeom>
              <a:grpFill/>
              <a:ln>
                <a:noFill/>
              </a:ln>
            </p:spPr>
            <p:txBody>
              <a:bodyPr vert="horz" wrap="square" lIns="68562" tIns="34281" rIns="68562" bIns="34281"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17C8E"/>
                  </a:solidFill>
                  <a:effectLst/>
                  <a:uLnTx/>
                  <a:uFillTx/>
                  <a:latin typeface="Arial"/>
                </a:endParaRPr>
              </a:p>
            </p:txBody>
          </p:sp>
          <p:sp>
            <p:nvSpPr>
              <p:cNvPr id="166" name="Freeform 14"/>
              <p:cNvSpPr>
                <a:spLocks noEditPoints="1"/>
              </p:cNvSpPr>
              <p:nvPr/>
            </p:nvSpPr>
            <p:spPr bwMode="auto">
              <a:xfrm>
                <a:off x="-2359025" y="1384300"/>
                <a:ext cx="2317750" cy="617538"/>
              </a:xfrm>
              <a:custGeom>
                <a:avLst/>
                <a:gdLst>
                  <a:gd name="T0" fmla="*/ 308 w 615"/>
                  <a:gd name="T1" fmla="*/ 0 h 164"/>
                  <a:gd name="T2" fmla="*/ 0 w 615"/>
                  <a:gd name="T3" fmla="*/ 82 h 164"/>
                  <a:gd name="T4" fmla="*/ 308 w 615"/>
                  <a:gd name="T5" fmla="*/ 164 h 164"/>
                  <a:gd name="T6" fmla="*/ 615 w 615"/>
                  <a:gd name="T7" fmla="*/ 82 h 164"/>
                  <a:gd name="T8" fmla="*/ 308 w 615"/>
                  <a:gd name="T9" fmla="*/ 0 h 164"/>
                  <a:gd name="T10" fmla="*/ 308 w 615"/>
                  <a:gd name="T11" fmla="*/ 114 h 164"/>
                  <a:gd name="T12" fmla="*/ 120 w 615"/>
                  <a:gd name="T13" fmla="*/ 83 h 164"/>
                  <a:gd name="T14" fmla="*/ 308 w 615"/>
                  <a:gd name="T15" fmla="*/ 52 h 164"/>
                  <a:gd name="T16" fmla="*/ 495 w 615"/>
                  <a:gd name="T17" fmla="*/ 83 h 164"/>
                  <a:gd name="T18" fmla="*/ 308 w 615"/>
                  <a:gd name="T1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5" h="164">
                    <a:moveTo>
                      <a:pt x="308" y="0"/>
                    </a:moveTo>
                    <a:cubicBezTo>
                      <a:pt x="138" y="0"/>
                      <a:pt x="0" y="37"/>
                      <a:pt x="0" y="82"/>
                    </a:cubicBezTo>
                    <a:cubicBezTo>
                      <a:pt x="0" y="127"/>
                      <a:pt x="138" y="164"/>
                      <a:pt x="308" y="164"/>
                    </a:cubicBezTo>
                    <a:cubicBezTo>
                      <a:pt x="478" y="164"/>
                      <a:pt x="615" y="127"/>
                      <a:pt x="615" y="82"/>
                    </a:cubicBezTo>
                    <a:cubicBezTo>
                      <a:pt x="615" y="37"/>
                      <a:pt x="478" y="0"/>
                      <a:pt x="308" y="0"/>
                    </a:cubicBezTo>
                    <a:close/>
                    <a:moveTo>
                      <a:pt x="308" y="114"/>
                    </a:moveTo>
                    <a:cubicBezTo>
                      <a:pt x="204" y="114"/>
                      <a:pt x="120" y="100"/>
                      <a:pt x="120" y="83"/>
                    </a:cubicBezTo>
                    <a:cubicBezTo>
                      <a:pt x="120" y="66"/>
                      <a:pt x="204" y="52"/>
                      <a:pt x="308" y="52"/>
                    </a:cubicBezTo>
                    <a:cubicBezTo>
                      <a:pt x="411" y="52"/>
                      <a:pt x="495" y="66"/>
                      <a:pt x="495" y="83"/>
                    </a:cubicBezTo>
                    <a:cubicBezTo>
                      <a:pt x="495" y="100"/>
                      <a:pt x="411" y="114"/>
                      <a:pt x="308" y="114"/>
                    </a:cubicBezTo>
                    <a:close/>
                  </a:path>
                </a:pathLst>
              </a:custGeom>
              <a:grpFill/>
              <a:ln>
                <a:noFill/>
              </a:ln>
            </p:spPr>
            <p:txBody>
              <a:bodyPr vert="horz" wrap="square" lIns="68562" tIns="34281" rIns="68562" bIns="34281" numCol="1" anchor="t" anchorCtr="0" compatLnSpc="1">
                <a:prstTxWarp prst="textNoShape">
                  <a:avLst/>
                </a:prstTxWarp>
              </a:bodyPr>
              <a:lstStyle/>
              <a:p>
                <a:pPr marL="0" marR="0" lvl="0" indent="0" defTabSz="457063"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17C8E"/>
                  </a:solidFill>
                  <a:effectLst/>
                  <a:uLnTx/>
                  <a:uFillTx/>
                  <a:latin typeface="Arial"/>
                </a:endParaRPr>
              </a:p>
            </p:txBody>
          </p:sp>
        </p:grpSp>
        <p:sp>
          <p:nvSpPr>
            <p:cNvPr id="162" name="Rectangle 161"/>
            <p:cNvSpPr/>
            <p:nvPr/>
          </p:nvSpPr>
          <p:spPr>
            <a:xfrm>
              <a:off x="2758578" y="2575594"/>
              <a:ext cx="1723578" cy="266027"/>
            </a:xfrm>
            <a:prstGeom prst="rect">
              <a:avLst/>
            </a:prstGeom>
            <a:noFill/>
            <a:ln w="12700" cap="sq" cmpd="sng" algn="ctr">
              <a:noFill/>
              <a:prstDash val="solid"/>
              <a:miter lim="800000"/>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ctr" defTabSz="457063"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0">
                        <a:srgbClr val="838383"/>
                      </a:gs>
                      <a:gs pos="100000">
                        <a:srgbClr val="838383"/>
                      </a:gs>
                    </a:gsLst>
                  </a:gradFill>
                  <a:effectLst/>
                  <a:uLnTx/>
                  <a:uFillTx/>
                  <a:latin typeface="Arial"/>
                  <a:ea typeface="+mn-ea"/>
                  <a:cs typeface="+mn-cs"/>
                </a:rPr>
                <a:t>PRODUCT CATALOG</a:t>
              </a:r>
            </a:p>
          </p:txBody>
        </p:sp>
      </p:grpSp>
      <p:grpSp>
        <p:nvGrpSpPr>
          <p:cNvPr id="167" name="Group 166"/>
          <p:cNvGrpSpPr/>
          <p:nvPr/>
        </p:nvGrpSpPr>
        <p:grpSpPr>
          <a:xfrm>
            <a:off x="5081696" y="3067588"/>
            <a:ext cx="248920" cy="246381"/>
            <a:chOff x="4724400" y="3096260"/>
            <a:chExt cx="248920" cy="246381"/>
          </a:xfrm>
        </p:grpSpPr>
        <p:cxnSp>
          <p:nvCxnSpPr>
            <p:cNvPr id="168" name="Straight Connector 167"/>
            <p:cNvCxnSpPr/>
            <p:nvPr/>
          </p:nvCxnSpPr>
          <p:spPr>
            <a:xfrm flipH="1">
              <a:off x="4724400" y="3096260"/>
              <a:ext cx="81280" cy="241300"/>
            </a:xfrm>
            <a:prstGeom prst="line">
              <a:avLst/>
            </a:prstGeom>
            <a:noFill/>
            <a:ln w="25400" cap="sq" cmpd="sng" algn="ctr">
              <a:solidFill>
                <a:srgbClr val="569099"/>
              </a:solidFill>
              <a:prstDash val="sysDash"/>
              <a:miter lim="800000"/>
            </a:ln>
            <a:effectLst/>
          </p:spPr>
        </p:cxnSp>
        <p:cxnSp>
          <p:nvCxnSpPr>
            <p:cNvPr id="169" name="Straight Connector 168"/>
            <p:cNvCxnSpPr/>
            <p:nvPr/>
          </p:nvCxnSpPr>
          <p:spPr>
            <a:xfrm>
              <a:off x="4810760" y="3096260"/>
              <a:ext cx="152400" cy="175260"/>
            </a:xfrm>
            <a:prstGeom prst="line">
              <a:avLst/>
            </a:prstGeom>
            <a:noFill/>
            <a:ln w="25400" cap="sq" cmpd="sng" algn="ctr">
              <a:solidFill>
                <a:srgbClr val="569099"/>
              </a:solidFill>
              <a:prstDash val="sysDash"/>
              <a:miter lim="800000"/>
            </a:ln>
            <a:effectLst/>
          </p:spPr>
        </p:cxnSp>
        <p:cxnSp>
          <p:nvCxnSpPr>
            <p:cNvPr id="170" name="Straight Connector 169"/>
            <p:cNvCxnSpPr/>
            <p:nvPr/>
          </p:nvCxnSpPr>
          <p:spPr>
            <a:xfrm flipV="1">
              <a:off x="4726940" y="3284855"/>
              <a:ext cx="246380" cy="57786"/>
            </a:xfrm>
            <a:prstGeom prst="line">
              <a:avLst/>
            </a:prstGeom>
            <a:noFill/>
            <a:ln w="25400" cap="sq" cmpd="sng" algn="ctr">
              <a:solidFill>
                <a:srgbClr val="569099"/>
              </a:solidFill>
              <a:prstDash val="sysDash"/>
              <a:miter lim="800000"/>
            </a:ln>
            <a:effectLst/>
          </p:spPr>
        </p:cxnSp>
      </p:grpSp>
      <p:grpSp>
        <p:nvGrpSpPr>
          <p:cNvPr id="171" name="Group 170"/>
          <p:cNvGrpSpPr/>
          <p:nvPr/>
        </p:nvGrpSpPr>
        <p:grpSpPr>
          <a:xfrm rot="9390335">
            <a:off x="4361606" y="4494431"/>
            <a:ext cx="238760" cy="246380"/>
            <a:chOff x="4724400" y="3096260"/>
            <a:chExt cx="238760" cy="246380"/>
          </a:xfrm>
        </p:grpSpPr>
        <p:cxnSp>
          <p:nvCxnSpPr>
            <p:cNvPr id="172" name="Straight Connector 171"/>
            <p:cNvCxnSpPr/>
            <p:nvPr/>
          </p:nvCxnSpPr>
          <p:spPr>
            <a:xfrm flipH="1">
              <a:off x="4724400" y="3096260"/>
              <a:ext cx="81280" cy="241300"/>
            </a:xfrm>
            <a:prstGeom prst="line">
              <a:avLst/>
            </a:prstGeom>
            <a:noFill/>
            <a:ln w="25400" cap="sq" cmpd="sng" algn="ctr">
              <a:solidFill>
                <a:srgbClr val="569099"/>
              </a:solidFill>
              <a:prstDash val="sysDash"/>
              <a:miter lim="800000"/>
            </a:ln>
            <a:effectLst/>
          </p:spPr>
        </p:cxnSp>
        <p:cxnSp>
          <p:nvCxnSpPr>
            <p:cNvPr id="173" name="Straight Connector 172"/>
            <p:cNvCxnSpPr/>
            <p:nvPr/>
          </p:nvCxnSpPr>
          <p:spPr>
            <a:xfrm>
              <a:off x="4810760" y="3096260"/>
              <a:ext cx="152400" cy="175260"/>
            </a:xfrm>
            <a:prstGeom prst="line">
              <a:avLst/>
            </a:prstGeom>
            <a:noFill/>
            <a:ln w="25400" cap="sq" cmpd="sng" algn="ctr">
              <a:solidFill>
                <a:srgbClr val="569099"/>
              </a:solidFill>
              <a:prstDash val="sysDash"/>
              <a:miter lim="800000"/>
            </a:ln>
            <a:effectLst/>
          </p:spPr>
        </p:cxnSp>
        <p:cxnSp>
          <p:nvCxnSpPr>
            <p:cNvPr id="174" name="Straight Connector 173"/>
            <p:cNvCxnSpPr/>
            <p:nvPr/>
          </p:nvCxnSpPr>
          <p:spPr>
            <a:xfrm flipV="1">
              <a:off x="4726940" y="3268980"/>
              <a:ext cx="233680" cy="73660"/>
            </a:xfrm>
            <a:prstGeom prst="line">
              <a:avLst/>
            </a:prstGeom>
            <a:noFill/>
            <a:ln w="25400" cap="sq" cmpd="sng" algn="ctr">
              <a:solidFill>
                <a:srgbClr val="569099"/>
              </a:solidFill>
              <a:prstDash val="sysDash"/>
              <a:miter lim="800000"/>
            </a:ln>
            <a:effectLst/>
          </p:spPr>
        </p:cxnSp>
      </p:grpSp>
      <p:grpSp>
        <p:nvGrpSpPr>
          <p:cNvPr id="175" name="Group 174"/>
          <p:cNvGrpSpPr/>
          <p:nvPr/>
        </p:nvGrpSpPr>
        <p:grpSpPr>
          <a:xfrm rot="19657310">
            <a:off x="3488571" y="3097791"/>
            <a:ext cx="265395" cy="246380"/>
            <a:chOff x="4724400" y="3096260"/>
            <a:chExt cx="265395" cy="246380"/>
          </a:xfrm>
        </p:grpSpPr>
        <p:cxnSp>
          <p:nvCxnSpPr>
            <p:cNvPr id="176" name="Straight Connector 175"/>
            <p:cNvCxnSpPr/>
            <p:nvPr/>
          </p:nvCxnSpPr>
          <p:spPr>
            <a:xfrm flipH="1">
              <a:off x="4724400" y="3096260"/>
              <a:ext cx="81280" cy="241300"/>
            </a:xfrm>
            <a:prstGeom prst="line">
              <a:avLst/>
            </a:prstGeom>
            <a:noFill/>
            <a:ln w="25400" cap="sq" cmpd="sng" algn="ctr">
              <a:solidFill>
                <a:srgbClr val="569099"/>
              </a:solidFill>
              <a:prstDash val="sysDash"/>
              <a:miter lim="800000"/>
            </a:ln>
            <a:effectLst/>
          </p:spPr>
        </p:cxnSp>
        <p:cxnSp>
          <p:nvCxnSpPr>
            <p:cNvPr id="177" name="Straight Connector 176"/>
            <p:cNvCxnSpPr/>
            <p:nvPr/>
          </p:nvCxnSpPr>
          <p:spPr>
            <a:xfrm rot="1942690">
              <a:off x="4780369" y="3148237"/>
              <a:ext cx="209426" cy="52702"/>
            </a:xfrm>
            <a:prstGeom prst="line">
              <a:avLst/>
            </a:prstGeom>
            <a:noFill/>
            <a:ln w="25400" cap="sq" cmpd="sng" algn="ctr">
              <a:solidFill>
                <a:srgbClr val="569099"/>
              </a:solidFill>
              <a:prstDash val="sysDash"/>
              <a:miter lim="800000"/>
            </a:ln>
            <a:effectLst/>
          </p:spPr>
        </p:cxnSp>
        <p:cxnSp>
          <p:nvCxnSpPr>
            <p:cNvPr id="178" name="Straight Connector 177"/>
            <p:cNvCxnSpPr/>
            <p:nvPr/>
          </p:nvCxnSpPr>
          <p:spPr>
            <a:xfrm flipV="1">
              <a:off x="4726940" y="3268980"/>
              <a:ext cx="233680" cy="73660"/>
            </a:xfrm>
            <a:prstGeom prst="line">
              <a:avLst/>
            </a:prstGeom>
            <a:noFill/>
            <a:ln w="25400" cap="sq" cmpd="sng" algn="ctr">
              <a:solidFill>
                <a:srgbClr val="569099"/>
              </a:solidFill>
              <a:prstDash val="sysDash"/>
              <a:miter lim="800000"/>
            </a:ln>
            <a:effectLst/>
          </p:spPr>
        </p:cxnSp>
      </p:grpSp>
      <p:sp>
        <p:nvSpPr>
          <p:cNvPr id="179" name="Isosceles Triangle 178"/>
          <p:cNvSpPr/>
          <p:nvPr/>
        </p:nvSpPr>
        <p:spPr>
          <a:xfrm rot="10489273">
            <a:off x="7364288" y="4455555"/>
            <a:ext cx="284146" cy="244953"/>
          </a:xfrm>
          <a:prstGeom prst="triangle">
            <a:avLst/>
          </a:prstGeom>
          <a:solidFill>
            <a:srgbClr val="569099"/>
          </a:solid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0" name="Rectangle 179"/>
          <p:cNvSpPr/>
          <p:nvPr/>
        </p:nvSpPr>
        <p:spPr>
          <a:xfrm>
            <a:off x="3996582" y="3657149"/>
            <a:ext cx="878767" cy="461665"/>
          </a:xfrm>
          <a:prstGeom prst="rect">
            <a:avLst/>
          </a:prstGeom>
        </p:spPr>
        <p:txBody>
          <a:bodyPr wrap="none">
            <a:spAutoFit/>
          </a:bodyPr>
          <a:lstStyle/>
          <a:p>
            <a:pPr algn="ctr" defTabSz="457200"/>
            <a:r>
              <a:rPr lang="en-US" sz="1200" dirty="0">
                <a:solidFill>
                  <a:srgbClr val="569099"/>
                </a:solidFill>
                <a:latin typeface="Arial"/>
              </a:rPr>
              <a:t>OFFLINE </a:t>
            </a:r>
          </a:p>
          <a:p>
            <a:pPr algn="ctr" defTabSz="457200"/>
            <a:r>
              <a:rPr lang="en-US" sz="1200" dirty="0">
                <a:solidFill>
                  <a:srgbClr val="569099"/>
                </a:solidFill>
                <a:latin typeface="Arial"/>
              </a:rPr>
              <a:t>IN LAB</a:t>
            </a:r>
          </a:p>
        </p:txBody>
      </p:sp>
      <p:sp>
        <p:nvSpPr>
          <p:cNvPr id="181" name="Rectangle 180"/>
          <p:cNvSpPr/>
          <p:nvPr/>
        </p:nvSpPr>
        <p:spPr>
          <a:xfrm>
            <a:off x="7652006" y="3657149"/>
            <a:ext cx="1415772" cy="461665"/>
          </a:xfrm>
          <a:prstGeom prst="rect">
            <a:avLst/>
          </a:prstGeom>
        </p:spPr>
        <p:txBody>
          <a:bodyPr wrap="none">
            <a:spAutoFit/>
          </a:bodyPr>
          <a:lstStyle/>
          <a:p>
            <a:pPr algn="ctr" defTabSz="457200"/>
            <a:r>
              <a:rPr lang="en-US" sz="1200" dirty="0">
                <a:solidFill>
                  <a:srgbClr val="569099"/>
                </a:solidFill>
                <a:latin typeface="Arial"/>
              </a:rPr>
              <a:t>REAL-TIME </a:t>
            </a:r>
          </a:p>
          <a:p>
            <a:pPr algn="ctr" defTabSz="457200"/>
            <a:r>
              <a:rPr lang="en-US" sz="1200" dirty="0">
                <a:solidFill>
                  <a:srgbClr val="569099"/>
                </a:solidFill>
                <a:latin typeface="Arial"/>
              </a:rPr>
              <a:t>IN PRODUCTION</a:t>
            </a:r>
          </a:p>
        </p:txBody>
      </p:sp>
      <p:sp>
        <p:nvSpPr>
          <p:cNvPr id="182" name="TextBox 181"/>
          <p:cNvSpPr txBox="1"/>
          <p:nvPr/>
        </p:nvSpPr>
        <p:spPr>
          <a:xfrm>
            <a:off x="1839266" y="1873188"/>
            <a:ext cx="1069524" cy="369332"/>
          </a:xfrm>
          <a:prstGeom prst="rect">
            <a:avLst/>
          </a:prstGeom>
          <a:noFill/>
        </p:spPr>
        <p:txBody>
          <a:bodyPr wrap="none" rtlCol="0">
            <a:spAutoFit/>
          </a:bodyPr>
          <a:lstStyle/>
          <a:p>
            <a:pPr defTabSz="457200"/>
            <a:r>
              <a:rPr lang="en-US" dirty="0">
                <a:solidFill>
                  <a:srgbClr val="4D4E53"/>
                </a:solidFill>
                <a:latin typeface="Arial"/>
              </a:rPr>
              <a:t>DESIGN</a:t>
            </a:r>
          </a:p>
        </p:txBody>
      </p:sp>
      <p:sp>
        <p:nvSpPr>
          <p:cNvPr id="183" name="TextBox 182"/>
          <p:cNvSpPr txBox="1"/>
          <p:nvPr/>
        </p:nvSpPr>
        <p:spPr>
          <a:xfrm>
            <a:off x="5470233" y="1873188"/>
            <a:ext cx="1911614" cy="369332"/>
          </a:xfrm>
          <a:prstGeom prst="rect">
            <a:avLst/>
          </a:prstGeom>
          <a:noFill/>
        </p:spPr>
        <p:txBody>
          <a:bodyPr wrap="none" rtlCol="0">
            <a:spAutoFit/>
          </a:bodyPr>
          <a:lstStyle/>
          <a:p>
            <a:pPr defTabSz="457200"/>
            <a:r>
              <a:rPr lang="en-US" dirty="0">
                <a:solidFill>
                  <a:srgbClr val="4D4E53"/>
                </a:solidFill>
                <a:latin typeface="Arial"/>
              </a:rPr>
              <a:t>ORCHESTRATE</a:t>
            </a:r>
          </a:p>
        </p:txBody>
      </p:sp>
      <p:sp>
        <p:nvSpPr>
          <p:cNvPr id="184" name="TextBox 183"/>
          <p:cNvSpPr txBox="1"/>
          <p:nvPr/>
        </p:nvSpPr>
        <p:spPr>
          <a:xfrm>
            <a:off x="9589473" y="1873188"/>
            <a:ext cx="1270412" cy="369332"/>
          </a:xfrm>
          <a:prstGeom prst="rect">
            <a:avLst/>
          </a:prstGeom>
          <a:noFill/>
        </p:spPr>
        <p:txBody>
          <a:bodyPr wrap="none" rtlCol="0">
            <a:spAutoFit/>
          </a:bodyPr>
          <a:lstStyle/>
          <a:p>
            <a:pPr defTabSz="457200"/>
            <a:r>
              <a:rPr lang="en-US" dirty="0">
                <a:solidFill>
                  <a:srgbClr val="4D4E53"/>
                </a:solidFill>
                <a:latin typeface="Arial"/>
              </a:rPr>
              <a:t>OPERATE</a:t>
            </a:r>
          </a:p>
        </p:txBody>
      </p:sp>
      <p:sp>
        <p:nvSpPr>
          <p:cNvPr id="2" name="Rectangle 1"/>
          <p:cNvSpPr/>
          <p:nvPr/>
        </p:nvSpPr>
        <p:spPr>
          <a:xfrm>
            <a:off x="937846" y="1688124"/>
            <a:ext cx="4056185" cy="3892062"/>
          </a:xfrm>
          <a:prstGeom prst="rect">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97116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4778098" y="3127823"/>
            <a:ext cx="1386568" cy="738664"/>
          </a:xfrm>
          <a:prstGeom prst="rect">
            <a:avLst/>
          </a:prstGeom>
          <a:solidFill>
            <a:schemeClr val="bg1"/>
          </a:solidFill>
        </p:spPr>
        <p:txBody>
          <a:bodyPr wrap="square" rtlCol="0">
            <a:spAutoFit/>
          </a:bodyPr>
          <a:lstStyle/>
          <a:p>
            <a:r>
              <a:rPr lang="en-GB" sz="1400" dirty="0">
                <a:solidFill>
                  <a:schemeClr val="tx2"/>
                </a:solidFill>
              </a:rPr>
              <a:t>Service Designers and Operations</a:t>
            </a:r>
            <a:endParaRPr lang="en-US" sz="1400" dirty="0" err="1">
              <a:solidFill>
                <a:schemeClr val="tx2"/>
              </a:solidFill>
            </a:endParaRPr>
          </a:p>
        </p:txBody>
      </p:sp>
      <p:sp>
        <p:nvSpPr>
          <p:cNvPr id="2" name="Title 1"/>
          <p:cNvSpPr>
            <a:spLocks noGrp="1"/>
          </p:cNvSpPr>
          <p:nvPr>
            <p:ph type="title"/>
          </p:nvPr>
        </p:nvSpPr>
        <p:spPr>
          <a:xfrm>
            <a:off x="546521" y="727024"/>
            <a:ext cx="11091672" cy="276999"/>
          </a:xfrm>
        </p:spPr>
        <p:txBody>
          <a:bodyPr>
            <a:noAutofit/>
          </a:bodyPr>
          <a:lstStyle/>
          <a:p>
            <a:r>
              <a:rPr lang="en-GB" sz="1800" b="1" dirty="0">
                <a:solidFill>
                  <a:srgbClr val="FF0000"/>
                </a:solidFill>
                <a:latin typeface="Segoe UI" panose="020B0502040204020203" pitchFamily="34" charset="0"/>
                <a:cs typeface="Segoe UI" panose="020B0502040204020203" pitchFamily="34" charset="0"/>
              </a:rPr>
              <a:t>Design Flow </a:t>
            </a:r>
            <a:r>
              <a:rPr lang="en-GB" sz="1800" b="1" dirty="0">
                <a:latin typeface="Segoe UI" panose="020B0502040204020203" pitchFamily="34" charset="0"/>
                <a:cs typeface="Segoe UI" panose="020B0502040204020203" pitchFamily="34" charset="0"/>
              </a:rPr>
              <a:t>– VNF and Service Design </a:t>
            </a:r>
            <a:endParaRPr lang="en-US" sz="1800" b="1" dirty="0">
              <a:latin typeface="Segoe UI" panose="020B0502040204020203" pitchFamily="34" charset="0"/>
              <a:cs typeface="Segoe UI" panose="020B0502040204020203" pitchFamily="34" charset="0"/>
            </a:endParaRPr>
          </a:p>
        </p:txBody>
      </p:sp>
      <p:sp>
        <p:nvSpPr>
          <p:cNvPr id="10" name="Rounded Rectangle 9"/>
          <p:cNvSpPr/>
          <p:nvPr/>
        </p:nvSpPr>
        <p:spPr>
          <a:xfrm>
            <a:off x="1689521" y="4014249"/>
            <a:ext cx="1463040" cy="1427341"/>
          </a:xfrm>
          <a:prstGeom prst="roundRect">
            <a:avLst>
              <a:gd name="adj" fmla="val 5221"/>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2000" dirty="0">
                <a:solidFill>
                  <a:schemeClr val="accent5"/>
                </a:solidFill>
              </a:rPr>
              <a:t>Develop</a:t>
            </a:r>
            <a:endParaRPr lang="en-US" sz="2000" dirty="0" err="1">
              <a:solidFill>
                <a:schemeClr val="accent5"/>
              </a:solidFill>
            </a:endParaRPr>
          </a:p>
        </p:txBody>
      </p:sp>
      <p:sp>
        <p:nvSpPr>
          <p:cNvPr id="11" name="Rounded Rectangle 10"/>
          <p:cNvSpPr/>
          <p:nvPr/>
        </p:nvSpPr>
        <p:spPr>
          <a:xfrm>
            <a:off x="3232036" y="4014251"/>
            <a:ext cx="1463040" cy="1427341"/>
          </a:xfrm>
          <a:prstGeom prst="roundRect">
            <a:avLst>
              <a:gd name="adj" fmla="val 5221"/>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2000" dirty="0">
                <a:solidFill>
                  <a:schemeClr val="accent5"/>
                </a:solidFill>
              </a:rPr>
              <a:t>Deliver</a:t>
            </a:r>
            <a:endParaRPr lang="en-US" sz="2000" dirty="0" err="1">
              <a:solidFill>
                <a:schemeClr val="accent5"/>
              </a:solidFill>
            </a:endParaRPr>
          </a:p>
        </p:txBody>
      </p:sp>
      <p:sp>
        <p:nvSpPr>
          <p:cNvPr id="12" name="Rounded Rectangle 11"/>
          <p:cNvSpPr/>
          <p:nvPr/>
        </p:nvSpPr>
        <p:spPr>
          <a:xfrm>
            <a:off x="4768769" y="2439146"/>
            <a:ext cx="1463040" cy="1427341"/>
          </a:xfrm>
          <a:prstGeom prst="roundRect">
            <a:avLst>
              <a:gd name="adj" fmla="val 52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solidFill>
                  <a:schemeClr val="accent1"/>
                </a:solidFill>
              </a:rPr>
              <a:t>Design</a:t>
            </a:r>
            <a:endParaRPr lang="en-US" sz="2000" dirty="0" err="1">
              <a:solidFill>
                <a:schemeClr val="accent1"/>
              </a:solidFill>
            </a:endParaRPr>
          </a:p>
        </p:txBody>
      </p:sp>
      <p:sp>
        <p:nvSpPr>
          <p:cNvPr id="13" name="Rounded Rectangle 12"/>
          <p:cNvSpPr/>
          <p:nvPr/>
        </p:nvSpPr>
        <p:spPr>
          <a:xfrm>
            <a:off x="3232036" y="2439146"/>
            <a:ext cx="1463040" cy="1427341"/>
          </a:xfrm>
          <a:prstGeom prst="roundRect">
            <a:avLst>
              <a:gd name="adj" fmla="val 52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solidFill>
                  <a:schemeClr val="accent1"/>
                </a:solidFill>
              </a:rPr>
              <a:t>On board</a:t>
            </a:r>
            <a:endParaRPr lang="en-US" sz="2000" dirty="0" err="1">
              <a:solidFill>
                <a:schemeClr val="accent1"/>
              </a:solidFill>
            </a:endParaRPr>
          </a:p>
        </p:txBody>
      </p:sp>
      <p:sp>
        <p:nvSpPr>
          <p:cNvPr id="14" name="Rounded Rectangle 13"/>
          <p:cNvSpPr/>
          <p:nvPr/>
        </p:nvSpPr>
        <p:spPr>
          <a:xfrm>
            <a:off x="6300898" y="2439146"/>
            <a:ext cx="1463040" cy="1427341"/>
          </a:xfrm>
          <a:prstGeom prst="roundRect">
            <a:avLst>
              <a:gd name="adj" fmla="val 52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solidFill>
                  <a:schemeClr val="accent1"/>
                </a:solidFill>
              </a:rPr>
              <a:t>Test</a:t>
            </a:r>
            <a:endParaRPr lang="en-US" sz="2000" dirty="0" err="1">
              <a:solidFill>
                <a:schemeClr val="accent1"/>
              </a:solidFill>
            </a:endParaRPr>
          </a:p>
        </p:txBody>
      </p:sp>
      <p:sp>
        <p:nvSpPr>
          <p:cNvPr id="15" name="Rounded Rectangle 14"/>
          <p:cNvSpPr/>
          <p:nvPr/>
        </p:nvSpPr>
        <p:spPr>
          <a:xfrm>
            <a:off x="7824665" y="2439146"/>
            <a:ext cx="1463040" cy="1427341"/>
          </a:xfrm>
          <a:prstGeom prst="roundRect">
            <a:avLst>
              <a:gd name="adj" fmla="val 52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solidFill>
                  <a:schemeClr val="accent1"/>
                </a:solidFill>
              </a:rPr>
              <a:t>Deploy</a:t>
            </a:r>
            <a:endParaRPr lang="en-US" sz="2000" dirty="0" err="1">
              <a:solidFill>
                <a:schemeClr val="accent1"/>
              </a:solidFill>
            </a:endParaRPr>
          </a:p>
        </p:txBody>
      </p:sp>
      <p:grpSp>
        <p:nvGrpSpPr>
          <p:cNvPr id="49" name="Group 48"/>
          <p:cNvGrpSpPr/>
          <p:nvPr/>
        </p:nvGrpSpPr>
        <p:grpSpPr>
          <a:xfrm>
            <a:off x="6503271" y="3130389"/>
            <a:ext cx="464912" cy="528320"/>
            <a:chOff x="4542971" y="1468330"/>
            <a:chExt cx="316968" cy="347434"/>
          </a:xfrm>
          <a:solidFill>
            <a:srgbClr val="0063BE"/>
          </a:solidFill>
        </p:grpSpPr>
        <p:sp>
          <p:nvSpPr>
            <p:cNvPr id="50" name="Oval 49"/>
            <p:cNvSpPr/>
            <p:nvPr/>
          </p:nvSpPr>
          <p:spPr>
            <a:xfrm>
              <a:off x="4619708" y="1468330"/>
              <a:ext cx="178594" cy="186167"/>
            </a:xfrm>
            <a:prstGeom prst="ellipse">
              <a:avLst/>
            </a:prstGeom>
            <a:grp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sp>
          <p:nvSpPr>
            <p:cNvPr id="51" name="Freeform 50"/>
            <p:cNvSpPr/>
            <p:nvPr/>
          </p:nvSpPr>
          <p:spPr>
            <a:xfrm>
              <a:off x="4542971" y="1608500"/>
              <a:ext cx="316968" cy="207264"/>
            </a:xfrm>
            <a:custGeom>
              <a:avLst/>
              <a:gdLst>
                <a:gd name="connsiteX0" fmla="*/ 250825 w 316968"/>
                <a:gd name="connsiteY0" fmla="*/ 0 h 207264"/>
                <a:gd name="connsiteX1" fmla="*/ 250825 w 316968"/>
                <a:gd name="connsiteY1" fmla="*/ 19831 h 207264"/>
                <a:gd name="connsiteX2" fmla="*/ 254200 w 316968"/>
                <a:gd name="connsiteY2" fmla="*/ 22398 h 207264"/>
                <a:gd name="connsiteX3" fmla="*/ 313914 w 316968"/>
                <a:gd name="connsiteY3" fmla="*/ 147358 h 207264"/>
                <a:gd name="connsiteX4" fmla="*/ 316968 w 316968"/>
                <a:gd name="connsiteY4" fmla="*/ 181528 h 207264"/>
                <a:gd name="connsiteX5" fmla="*/ 264220 w 316968"/>
                <a:gd name="connsiteY5" fmla="*/ 195412 h 207264"/>
                <a:gd name="connsiteX6" fmla="*/ 143175 w 316968"/>
                <a:gd name="connsiteY6" fmla="*/ 207264 h 207264"/>
                <a:gd name="connsiteX7" fmla="*/ 22130 w 316968"/>
                <a:gd name="connsiteY7" fmla="*/ 195412 h 207264"/>
                <a:gd name="connsiteX8" fmla="*/ 0 w 316968"/>
                <a:gd name="connsiteY8" fmla="*/ 189587 h 207264"/>
                <a:gd name="connsiteX9" fmla="*/ 8334 w 316968"/>
                <a:gd name="connsiteY9" fmla="*/ 127395 h 207264"/>
                <a:gd name="connsiteX10" fmla="*/ 40443 w 316968"/>
                <a:gd name="connsiteY10" fmla="*/ 55401 h 207264"/>
                <a:gd name="connsiteX11" fmla="*/ 77807 w 316968"/>
                <a:gd name="connsiteY11" fmla="*/ 13748 h 207264"/>
                <a:gd name="connsiteX12" fmla="*/ 110681 w 316968"/>
                <a:gd name="connsiteY12" fmla="*/ 38501 h 207264"/>
                <a:gd name="connsiteX13" fmla="*/ 158485 w 316968"/>
                <a:gd name="connsiteY13" fmla="*/ 49280 h 207264"/>
                <a:gd name="connsiteX14" fmla="*/ 245327 w 316968"/>
                <a:gd name="connsiteY14" fmla="*/ 9107 h 207264"/>
                <a:gd name="connsiteX15" fmla="*/ 250825 w 316968"/>
                <a:gd name="connsiteY15" fmla="*/ 0 h 20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968" h="207264">
                  <a:moveTo>
                    <a:pt x="250825" y="0"/>
                  </a:moveTo>
                  <a:lnTo>
                    <a:pt x="250825" y="19831"/>
                  </a:lnTo>
                  <a:lnTo>
                    <a:pt x="254200" y="22398"/>
                  </a:lnTo>
                  <a:cubicBezTo>
                    <a:pt x="283933" y="55945"/>
                    <a:pt x="305160" y="99089"/>
                    <a:pt x="313914" y="147358"/>
                  </a:cubicBezTo>
                  <a:lnTo>
                    <a:pt x="316968" y="181528"/>
                  </a:lnTo>
                  <a:lnTo>
                    <a:pt x="264220" y="195412"/>
                  </a:lnTo>
                  <a:cubicBezTo>
                    <a:pt x="227016" y="203044"/>
                    <a:pt x="186112" y="207264"/>
                    <a:pt x="143175" y="207264"/>
                  </a:cubicBezTo>
                  <a:cubicBezTo>
                    <a:pt x="100239" y="207264"/>
                    <a:pt x="59335" y="203044"/>
                    <a:pt x="22130" y="195412"/>
                  </a:cubicBezTo>
                  <a:lnTo>
                    <a:pt x="0" y="189587"/>
                  </a:lnTo>
                  <a:lnTo>
                    <a:pt x="8334" y="127395"/>
                  </a:lnTo>
                  <a:cubicBezTo>
                    <a:pt x="15535" y="101274"/>
                    <a:pt x="26473" y="77011"/>
                    <a:pt x="40443" y="55401"/>
                  </a:cubicBezTo>
                  <a:lnTo>
                    <a:pt x="77807" y="13748"/>
                  </a:lnTo>
                  <a:lnTo>
                    <a:pt x="110681" y="38501"/>
                  </a:lnTo>
                  <a:cubicBezTo>
                    <a:pt x="125374" y="45442"/>
                    <a:pt x="141528" y="49280"/>
                    <a:pt x="158485" y="49280"/>
                  </a:cubicBezTo>
                  <a:cubicBezTo>
                    <a:pt x="192399" y="49280"/>
                    <a:pt x="223102" y="33928"/>
                    <a:pt x="245327" y="9107"/>
                  </a:cubicBezTo>
                  <a:lnTo>
                    <a:pt x="250825" y="0"/>
                  </a:lnTo>
                  <a:close/>
                </a:path>
              </a:pathLst>
            </a:custGeom>
            <a:grpFill/>
            <a:ln w="19050" cap="sq"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55" name="TextBox 54"/>
          <p:cNvSpPr txBox="1"/>
          <p:nvPr/>
        </p:nvSpPr>
        <p:spPr>
          <a:xfrm>
            <a:off x="2798814" y="4760277"/>
            <a:ext cx="785793" cy="307777"/>
          </a:xfrm>
          <a:prstGeom prst="rect">
            <a:avLst/>
          </a:prstGeom>
          <a:solidFill>
            <a:schemeClr val="bg1"/>
          </a:solidFill>
        </p:spPr>
        <p:txBody>
          <a:bodyPr wrap="none" rtlCol="0">
            <a:spAutoFit/>
          </a:bodyPr>
          <a:lstStyle/>
          <a:p>
            <a:r>
              <a:rPr lang="en-GB" sz="1400" dirty="0">
                <a:solidFill>
                  <a:schemeClr val="tx2"/>
                </a:solidFill>
              </a:rPr>
              <a:t>Supplier</a:t>
            </a:r>
            <a:endParaRPr lang="en-US" sz="1400" dirty="0" err="1">
              <a:solidFill>
                <a:schemeClr val="tx2"/>
              </a:solidFill>
            </a:endParaRPr>
          </a:p>
        </p:txBody>
      </p:sp>
      <p:sp>
        <p:nvSpPr>
          <p:cNvPr id="56" name="TextBox 55"/>
          <p:cNvSpPr txBox="1"/>
          <p:nvPr/>
        </p:nvSpPr>
        <p:spPr>
          <a:xfrm>
            <a:off x="3789714" y="3326034"/>
            <a:ext cx="884067" cy="523220"/>
          </a:xfrm>
          <a:prstGeom prst="rect">
            <a:avLst/>
          </a:prstGeom>
          <a:solidFill>
            <a:schemeClr val="bg1"/>
          </a:solidFill>
        </p:spPr>
        <p:txBody>
          <a:bodyPr wrap="square" rtlCol="0">
            <a:spAutoFit/>
          </a:bodyPr>
          <a:lstStyle/>
          <a:p>
            <a:pPr algn="r"/>
            <a:r>
              <a:rPr lang="en-GB" sz="1400" dirty="0">
                <a:solidFill>
                  <a:schemeClr val="tx2"/>
                </a:solidFill>
              </a:rPr>
              <a:t>Asset Manager</a:t>
            </a:r>
            <a:endParaRPr lang="en-US" sz="1400" dirty="0" err="1">
              <a:solidFill>
                <a:schemeClr val="tx2"/>
              </a:solidFill>
            </a:endParaRPr>
          </a:p>
        </p:txBody>
      </p:sp>
      <p:sp>
        <p:nvSpPr>
          <p:cNvPr id="57" name="TextBox 56"/>
          <p:cNvSpPr txBox="1"/>
          <p:nvPr/>
        </p:nvSpPr>
        <p:spPr>
          <a:xfrm>
            <a:off x="3261789" y="2779069"/>
            <a:ext cx="1237678" cy="523220"/>
          </a:xfrm>
          <a:prstGeom prst="rect">
            <a:avLst/>
          </a:prstGeom>
          <a:solidFill>
            <a:schemeClr val="bg1"/>
          </a:solidFill>
        </p:spPr>
        <p:txBody>
          <a:bodyPr wrap="square" rtlCol="0">
            <a:spAutoFit/>
          </a:bodyPr>
          <a:lstStyle/>
          <a:p>
            <a:r>
              <a:rPr lang="en-GB" sz="1400" dirty="0">
                <a:solidFill>
                  <a:schemeClr val="tx2"/>
                </a:solidFill>
              </a:rPr>
              <a:t>Technology Specialist</a:t>
            </a:r>
            <a:endParaRPr lang="en-US" sz="1400" dirty="0" err="1">
              <a:solidFill>
                <a:schemeClr val="tx2"/>
              </a:solidFill>
            </a:endParaRPr>
          </a:p>
        </p:txBody>
      </p:sp>
      <p:grpSp>
        <p:nvGrpSpPr>
          <p:cNvPr id="58" name="Group 57"/>
          <p:cNvGrpSpPr/>
          <p:nvPr/>
        </p:nvGrpSpPr>
        <p:grpSpPr>
          <a:xfrm>
            <a:off x="4147467" y="2766042"/>
            <a:ext cx="464912" cy="528320"/>
            <a:chOff x="4542971" y="1468330"/>
            <a:chExt cx="316968" cy="347434"/>
          </a:xfrm>
          <a:solidFill>
            <a:srgbClr val="AAB300"/>
          </a:solidFill>
        </p:grpSpPr>
        <p:sp>
          <p:nvSpPr>
            <p:cNvPr id="59" name="Oval 58"/>
            <p:cNvSpPr/>
            <p:nvPr/>
          </p:nvSpPr>
          <p:spPr>
            <a:xfrm>
              <a:off x="4619708" y="1468330"/>
              <a:ext cx="178594" cy="186167"/>
            </a:xfrm>
            <a:prstGeom prst="ellipse">
              <a:avLst/>
            </a:prstGeom>
            <a:grp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sp>
          <p:nvSpPr>
            <p:cNvPr id="60" name="Freeform 59"/>
            <p:cNvSpPr/>
            <p:nvPr/>
          </p:nvSpPr>
          <p:spPr>
            <a:xfrm>
              <a:off x="4542971" y="1608500"/>
              <a:ext cx="316968" cy="207264"/>
            </a:xfrm>
            <a:custGeom>
              <a:avLst/>
              <a:gdLst>
                <a:gd name="connsiteX0" fmla="*/ 250825 w 316968"/>
                <a:gd name="connsiteY0" fmla="*/ 0 h 207264"/>
                <a:gd name="connsiteX1" fmla="*/ 250825 w 316968"/>
                <a:gd name="connsiteY1" fmla="*/ 19831 h 207264"/>
                <a:gd name="connsiteX2" fmla="*/ 254200 w 316968"/>
                <a:gd name="connsiteY2" fmla="*/ 22398 h 207264"/>
                <a:gd name="connsiteX3" fmla="*/ 313914 w 316968"/>
                <a:gd name="connsiteY3" fmla="*/ 147358 h 207264"/>
                <a:gd name="connsiteX4" fmla="*/ 316968 w 316968"/>
                <a:gd name="connsiteY4" fmla="*/ 181528 h 207264"/>
                <a:gd name="connsiteX5" fmla="*/ 264220 w 316968"/>
                <a:gd name="connsiteY5" fmla="*/ 195412 h 207264"/>
                <a:gd name="connsiteX6" fmla="*/ 143175 w 316968"/>
                <a:gd name="connsiteY6" fmla="*/ 207264 h 207264"/>
                <a:gd name="connsiteX7" fmla="*/ 22130 w 316968"/>
                <a:gd name="connsiteY7" fmla="*/ 195412 h 207264"/>
                <a:gd name="connsiteX8" fmla="*/ 0 w 316968"/>
                <a:gd name="connsiteY8" fmla="*/ 189587 h 207264"/>
                <a:gd name="connsiteX9" fmla="*/ 8334 w 316968"/>
                <a:gd name="connsiteY9" fmla="*/ 127395 h 207264"/>
                <a:gd name="connsiteX10" fmla="*/ 40443 w 316968"/>
                <a:gd name="connsiteY10" fmla="*/ 55401 h 207264"/>
                <a:gd name="connsiteX11" fmla="*/ 77807 w 316968"/>
                <a:gd name="connsiteY11" fmla="*/ 13748 h 207264"/>
                <a:gd name="connsiteX12" fmla="*/ 110681 w 316968"/>
                <a:gd name="connsiteY12" fmla="*/ 38501 h 207264"/>
                <a:gd name="connsiteX13" fmla="*/ 158485 w 316968"/>
                <a:gd name="connsiteY13" fmla="*/ 49280 h 207264"/>
                <a:gd name="connsiteX14" fmla="*/ 245327 w 316968"/>
                <a:gd name="connsiteY14" fmla="*/ 9107 h 207264"/>
                <a:gd name="connsiteX15" fmla="*/ 250825 w 316968"/>
                <a:gd name="connsiteY15" fmla="*/ 0 h 20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968" h="207264">
                  <a:moveTo>
                    <a:pt x="250825" y="0"/>
                  </a:moveTo>
                  <a:lnTo>
                    <a:pt x="250825" y="19831"/>
                  </a:lnTo>
                  <a:lnTo>
                    <a:pt x="254200" y="22398"/>
                  </a:lnTo>
                  <a:cubicBezTo>
                    <a:pt x="283933" y="55945"/>
                    <a:pt x="305160" y="99089"/>
                    <a:pt x="313914" y="147358"/>
                  </a:cubicBezTo>
                  <a:lnTo>
                    <a:pt x="316968" y="181528"/>
                  </a:lnTo>
                  <a:lnTo>
                    <a:pt x="264220" y="195412"/>
                  </a:lnTo>
                  <a:cubicBezTo>
                    <a:pt x="227016" y="203044"/>
                    <a:pt x="186112" y="207264"/>
                    <a:pt x="143175" y="207264"/>
                  </a:cubicBezTo>
                  <a:cubicBezTo>
                    <a:pt x="100239" y="207264"/>
                    <a:pt x="59335" y="203044"/>
                    <a:pt x="22130" y="195412"/>
                  </a:cubicBezTo>
                  <a:lnTo>
                    <a:pt x="0" y="189587"/>
                  </a:lnTo>
                  <a:lnTo>
                    <a:pt x="8334" y="127395"/>
                  </a:lnTo>
                  <a:cubicBezTo>
                    <a:pt x="15535" y="101274"/>
                    <a:pt x="26473" y="77011"/>
                    <a:pt x="40443" y="55401"/>
                  </a:cubicBezTo>
                  <a:lnTo>
                    <a:pt x="77807" y="13748"/>
                  </a:lnTo>
                  <a:lnTo>
                    <a:pt x="110681" y="38501"/>
                  </a:lnTo>
                  <a:cubicBezTo>
                    <a:pt x="125374" y="45442"/>
                    <a:pt x="141528" y="49280"/>
                    <a:pt x="158485" y="49280"/>
                  </a:cubicBezTo>
                  <a:cubicBezTo>
                    <a:pt x="192399" y="49280"/>
                    <a:pt x="223102" y="33928"/>
                    <a:pt x="245327" y="9107"/>
                  </a:cubicBezTo>
                  <a:lnTo>
                    <a:pt x="250825" y="0"/>
                  </a:lnTo>
                  <a:close/>
                </a:path>
              </a:pathLst>
            </a:custGeom>
            <a:grpFill/>
            <a:ln w="19050" cap="sq"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61" name="TextBox 60"/>
          <p:cNvSpPr txBox="1"/>
          <p:nvPr/>
        </p:nvSpPr>
        <p:spPr>
          <a:xfrm>
            <a:off x="7042623" y="3503231"/>
            <a:ext cx="693908" cy="307777"/>
          </a:xfrm>
          <a:prstGeom prst="rect">
            <a:avLst/>
          </a:prstGeom>
          <a:solidFill>
            <a:schemeClr val="bg1"/>
          </a:solidFill>
        </p:spPr>
        <p:txBody>
          <a:bodyPr wrap="none" rtlCol="0">
            <a:spAutoFit/>
          </a:bodyPr>
          <a:lstStyle/>
          <a:p>
            <a:r>
              <a:rPr lang="en-GB" sz="1400" dirty="0">
                <a:solidFill>
                  <a:schemeClr val="tx2"/>
                </a:solidFill>
              </a:rPr>
              <a:t>Testers</a:t>
            </a:r>
            <a:endParaRPr lang="en-US" sz="1400" dirty="0" err="1">
              <a:solidFill>
                <a:schemeClr val="tx2"/>
              </a:solidFill>
            </a:endParaRPr>
          </a:p>
        </p:txBody>
      </p:sp>
      <p:grpSp>
        <p:nvGrpSpPr>
          <p:cNvPr id="72" name="Group 71"/>
          <p:cNvGrpSpPr/>
          <p:nvPr/>
        </p:nvGrpSpPr>
        <p:grpSpPr>
          <a:xfrm>
            <a:off x="8323729" y="2888656"/>
            <a:ext cx="464912" cy="528320"/>
            <a:chOff x="4542971" y="1468330"/>
            <a:chExt cx="316968" cy="347434"/>
          </a:xfrm>
          <a:solidFill>
            <a:srgbClr val="0063BE">
              <a:lumMod val="40000"/>
              <a:lumOff val="60000"/>
            </a:srgbClr>
          </a:solidFill>
        </p:grpSpPr>
        <p:sp>
          <p:nvSpPr>
            <p:cNvPr id="73" name="Oval 72"/>
            <p:cNvSpPr/>
            <p:nvPr/>
          </p:nvSpPr>
          <p:spPr>
            <a:xfrm>
              <a:off x="4619708" y="1468330"/>
              <a:ext cx="178594" cy="186167"/>
            </a:xfrm>
            <a:prstGeom prst="ellipse">
              <a:avLst/>
            </a:prstGeom>
            <a:grp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sp>
          <p:nvSpPr>
            <p:cNvPr id="74" name="Freeform 73"/>
            <p:cNvSpPr/>
            <p:nvPr/>
          </p:nvSpPr>
          <p:spPr>
            <a:xfrm>
              <a:off x="4542971" y="1608500"/>
              <a:ext cx="316968" cy="207264"/>
            </a:xfrm>
            <a:custGeom>
              <a:avLst/>
              <a:gdLst>
                <a:gd name="connsiteX0" fmla="*/ 250825 w 316968"/>
                <a:gd name="connsiteY0" fmla="*/ 0 h 207264"/>
                <a:gd name="connsiteX1" fmla="*/ 250825 w 316968"/>
                <a:gd name="connsiteY1" fmla="*/ 19831 h 207264"/>
                <a:gd name="connsiteX2" fmla="*/ 254200 w 316968"/>
                <a:gd name="connsiteY2" fmla="*/ 22398 h 207264"/>
                <a:gd name="connsiteX3" fmla="*/ 313914 w 316968"/>
                <a:gd name="connsiteY3" fmla="*/ 147358 h 207264"/>
                <a:gd name="connsiteX4" fmla="*/ 316968 w 316968"/>
                <a:gd name="connsiteY4" fmla="*/ 181528 h 207264"/>
                <a:gd name="connsiteX5" fmla="*/ 264220 w 316968"/>
                <a:gd name="connsiteY5" fmla="*/ 195412 h 207264"/>
                <a:gd name="connsiteX6" fmla="*/ 143175 w 316968"/>
                <a:gd name="connsiteY6" fmla="*/ 207264 h 207264"/>
                <a:gd name="connsiteX7" fmla="*/ 22130 w 316968"/>
                <a:gd name="connsiteY7" fmla="*/ 195412 h 207264"/>
                <a:gd name="connsiteX8" fmla="*/ 0 w 316968"/>
                <a:gd name="connsiteY8" fmla="*/ 189587 h 207264"/>
                <a:gd name="connsiteX9" fmla="*/ 8334 w 316968"/>
                <a:gd name="connsiteY9" fmla="*/ 127395 h 207264"/>
                <a:gd name="connsiteX10" fmla="*/ 40443 w 316968"/>
                <a:gd name="connsiteY10" fmla="*/ 55401 h 207264"/>
                <a:gd name="connsiteX11" fmla="*/ 77807 w 316968"/>
                <a:gd name="connsiteY11" fmla="*/ 13748 h 207264"/>
                <a:gd name="connsiteX12" fmla="*/ 110681 w 316968"/>
                <a:gd name="connsiteY12" fmla="*/ 38501 h 207264"/>
                <a:gd name="connsiteX13" fmla="*/ 158485 w 316968"/>
                <a:gd name="connsiteY13" fmla="*/ 49280 h 207264"/>
                <a:gd name="connsiteX14" fmla="*/ 245327 w 316968"/>
                <a:gd name="connsiteY14" fmla="*/ 9107 h 207264"/>
                <a:gd name="connsiteX15" fmla="*/ 250825 w 316968"/>
                <a:gd name="connsiteY15" fmla="*/ 0 h 20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968" h="207264">
                  <a:moveTo>
                    <a:pt x="250825" y="0"/>
                  </a:moveTo>
                  <a:lnTo>
                    <a:pt x="250825" y="19831"/>
                  </a:lnTo>
                  <a:lnTo>
                    <a:pt x="254200" y="22398"/>
                  </a:lnTo>
                  <a:cubicBezTo>
                    <a:pt x="283933" y="55945"/>
                    <a:pt x="305160" y="99089"/>
                    <a:pt x="313914" y="147358"/>
                  </a:cubicBezTo>
                  <a:lnTo>
                    <a:pt x="316968" y="181528"/>
                  </a:lnTo>
                  <a:lnTo>
                    <a:pt x="264220" y="195412"/>
                  </a:lnTo>
                  <a:cubicBezTo>
                    <a:pt x="227016" y="203044"/>
                    <a:pt x="186112" y="207264"/>
                    <a:pt x="143175" y="207264"/>
                  </a:cubicBezTo>
                  <a:cubicBezTo>
                    <a:pt x="100239" y="207264"/>
                    <a:pt x="59335" y="203044"/>
                    <a:pt x="22130" y="195412"/>
                  </a:cubicBezTo>
                  <a:lnTo>
                    <a:pt x="0" y="189587"/>
                  </a:lnTo>
                  <a:lnTo>
                    <a:pt x="8334" y="127395"/>
                  </a:lnTo>
                  <a:cubicBezTo>
                    <a:pt x="15535" y="101274"/>
                    <a:pt x="26473" y="77011"/>
                    <a:pt x="40443" y="55401"/>
                  </a:cubicBezTo>
                  <a:lnTo>
                    <a:pt x="77807" y="13748"/>
                  </a:lnTo>
                  <a:lnTo>
                    <a:pt x="110681" y="38501"/>
                  </a:lnTo>
                  <a:cubicBezTo>
                    <a:pt x="125374" y="45442"/>
                    <a:pt x="141528" y="49280"/>
                    <a:pt x="158485" y="49280"/>
                  </a:cubicBezTo>
                  <a:cubicBezTo>
                    <a:pt x="192399" y="49280"/>
                    <a:pt x="223102" y="33928"/>
                    <a:pt x="245327" y="9107"/>
                  </a:cubicBezTo>
                  <a:lnTo>
                    <a:pt x="250825" y="0"/>
                  </a:lnTo>
                  <a:close/>
                </a:path>
              </a:pathLst>
            </a:custGeom>
            <a:grpFill/>
            <a:ln w="19050" cap="sq"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75" name="TextBox 74"/>
          <p:cNvSpPr txBox="1"/>
          <p:nvPr/>
        </p:nvSpPr>
        <p:spPr>
          <a:xfrm>
            <a:off x="8040015" y="3503230"/>
            <a:ext cx="1054487" cy="307777"/>
          </a:xfrm>
          <a:prstGeom prst="rect">
            <a:avLst/>
          </a:prstGeom>
          <a:solidFill>
            <a:schemeClr val="bg1"/>
          </a:solidFill>
        </p:spPr>
        <p:txBody>
          <a:bodyPr wrap="square" rtlCol="0">
            <a:spAutoFit/>
          </a:bodyPr>
          <a:lstStyle/>
          <a:p>
            <a:r>
              <a:rPr lang="en-GB" sz="1400" dirty="0">
                <a:solidFill>
                  <a:schemeClr val="tx2"/>
                </a:solidFill>
              </a:rPr>
              <a:t>Operations</a:t>
            </a:r>
            <a:endParaRPr lang="en-US" sz="1400" dirty="0" err="1">
              <a:solidFill>
                <a:schemeClr val="tx2"/>
              </a:solidFill>
            </a:endParaRPr>
          </a:p>
        </p:txBody>
      </p:sp>
      <p:grpSp>
        <p:nvGrpSpPr>
          <p:cNvPr id="46" name="Group 45"/>
          <p:cNvGrpSpPr/>
          <p:nvPr/>
        </p:nvGrpSpPr>
        <p:grpSpPr>
          <a:xfrm>
            <a:off x="5747963" y="2810440"/>
            <a:ext cx="464912" cy="528320"/>
            <a:chOff x="4542971" y="1468330"/>
            <a:chExt cx="316968" cy="347434"/>
          </a:xfrm>
          <a:solidFill>
            <a:srgbClr val="0063BE">
              <a:lumMod val="40000"/>
              <a:lumOff val="60000"/>
            </a:srgbClr>
          </a:solidFill>
        </p:grpSpPr>
        <p:sp>
          <p:nvSpPr>
            <p:cNvPr id="47" name="Oval 46"/>
            <p:cNvSpPr/>
            <p:nvPr/>
          </p:nvSpPr>
          <p:spPr>
            <a:xfrm>
              <a:off x="4619708" y="1468330"/>
              <a:ext cx="178594" cy="186167"/>
            </a:xfrm>
            <a:prstGeom prst="ellipse">
              <a:avLst/>
            </a:prstGeom>
            <a:grp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sp>
          <p:nvSpPr>
            <p:cNvPr id="48" name="Freeform 47"/>
            <p:cNvSpPr/>
            <p:nvPr/>
          </p:nvSpPr>
          <p:spPr>
            <a:xfrm>
              <a:off x="4542971" y="1608500"/>
              <a:ext cx="316968" cy="207264"/>
            </a:xfrm>
            <a:custGeom>
              <a:avLst/>
              <a:gdLst>
                <a:gd name="connsiteX0" fmla="*/ 250825 w 316968"/>
                <a:gd name="connsiteY0" fmla="*/ 0 h 207264"/>
                <a:gd name="connsiteX1" fmla="*/ 250825 w 316968"/>
                <a:gd name="connsiteY1" fmla="*/ 19831 h 207264"/>
                <a:gd name="connsiteX2" fmla="*/ 254200 w 316968"/>
                <a:gd name="connsiteY2" fmla="*/ 22398 h 207264"/>
                <a:gd name="connsiteX3" fmla="*/ 313914 w 316968"/>
                <a:gd name="connsiteY3" fmla="*/ 147358 h 207264"/>
                <a:gd name="connsiteX4" fmla="*/ 316968 w 316968"/>
                <a:gd name="connsiteY4" fmla="*/ 181528 h 207264"/>
                <a:gd name="connsiteX5" fmla="*/ 264220 w 316968"/>
                <a:gd name="connsiteY5" fmla="*/ 195412 h 207264"/>
                <a:gd name="connsiteX6" fmla="*/ 143175 w 316968"/>
                <a:gd name="connsiteY6" fmla="*/ 207264 h 207264"/>
                <a:gd name="connsiteX7" fmla="*/ 22130 w 316968"/>
                <a:gd name="connsiteY7" fmla="*/ 195412 h 207264"/>
                <a:gd name="connsiteX8" fmla="*/ 0 w 316968"/>
                <a:gd name="connsiteY8" fmla="*/ 189587 h 207264"/>
                <a:gd name="connsiteX9" fmla="*/ 8334 w 316968"/>
                <a:gd name="connsiteY9" fmla="*/ 127395 h 207264"/>
                <a:gd name="connsiteX10" fmla="*/ 40443 w 316968"/>
                <a:gd name="connsiteY10" fmla="*/ 55401 h 207264"/>
                <a:gd name="connsiteX11" fmla="*/ 77807 w 316968"/>
                <a:gd name="connsiteY11" fmla="*/ 13748 h 207264"/>
                <a:gd name="connsiteX12" fmla="*/ 110681 w 316968"/>
                <a:gd name="connsiteY12" fmla="*/ 38501 h 207264"/>
                <a:gd name="connsiteX13" fmla="*/ 158485 w 316968"/>
                <a:gd name="connsiteY13" fmla="*/ 49280 h 207264"/>
                <a:gd name="connsiteX14" fmla="*/ 245327 w 316968"/>
                <a:gd name="connsiteY14" fmla="*/ 9107 h 207264"/>
                <a:gd name="connsiteX15" fmla="*/ 250825 w 316968"/>
                <a:gd name="connsiteY15" fmla="*/ 0 h 20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968" h="207264">
                  <a:moveTo>
                    <a:pt x="250825" y="0"/>
                  </a:moveTo>
                  <a:lnTo>
                    <a:pt x="250825" y="19831"/>
                  </a:lnTo>
                  <a:lnTo>
                    <a:pt x="254200" y="22398"/>
                  </a:lnTo>
                  <a:cubicBezTo>
                    <a:pt x="283933" y="55945"/>
                    <a:pt x="305160" y="99089"/>
                    <a:pt x="313914" y="147358"/>
                  </a:cubicBezTo>
                  <a:lnTo>
                    <a:pt x="316968" y="181528"/>
                  </a:lnTo>
                  <a:lnTo>
                    <a:pt x="264220" y="195412"/>
                  </a:lnTo>
                  <a:cubicBezTo>
                    <a:pt x="227016" y="203044"/>
                    <a:pt x="186112" y="207264"/>
                    <a:pt x="143175" y="207264"/>
                  </a:cubicBezTo>
                  <a:cubicBezTo>
                    <a:pt x="100239" y="207264"/>
                    <a:pt x="59335" y="203044"/>
                    <a:pt x="22130" y="195412"/>
                  </a:cubicBezTo>
                  <a:lnTo>
                    <a:pt x="0" y="189587"/>
                  </a:lnTo>
                  <a:lnTo>
                    <a:pt x="8334" y="127395"/>
                  </a:lnTo>
                  <a:cubicBezTo>
                    <a:pt x="15535" y="101274"/>
                    <a:pt x="26473" y="77011"/>
                    <a:pt x="40443" y="55401"/>
                  </a:cubicBezTo>
                  <a:lnTo>
                    <a:pt x="77807" y="13748"/>
                  </a:lnTo>
                  <a:lnTo>
                    <a:pt x="110681" y="38501"/>
                  </a:lnTo>
                  <a:cubicBezTo>
                    <a:pt x="125374" y="45442"/>
                    <a:pt x="141528" y="49280"/>
                    <a:pt x="158485" y="49280"/>
                  </a:cubicBezTo>
                  <a:cubicBezTo>
                    <a:pt x="192399" y="49280"/>
                    <a:pt x="223102" y="33928"/>
                    <a:pt x="245327" y="9107"/>
                  </a:cubicBezTo>
                  <a:lnTo>
                    <a:pt x="250825" y="0"/>
                  </a:lnTo>
                  <a:close/>
                </a:path>
              </a:pathLst>
            </a:custGeom>
            <a:grpFill/>
            <a:ln w="19050" cap="sq"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67" name="Group 66"/>
          <p:cNvGrpSpPr/>
          <p:nvPr/>
        </p:nvGrpSpPr>
        <p:grpSpPr>
          <a:xfrm>
            <a:off x="5478661" y="2880059"/>
            <a:ext cx="464912" cy="528320"/>
            <a:chOff x="4542971" y="1468330"/>
            <a:chExt cx="316968" cy="347434"/>
          </a:xfrm>
          <a:solidFill>
            <a:srgbClr val="569099"/>
          </a:solidFill>
        </p:grpSpPr>
        <p:sp>
          <p:nvSpPr>
            <p:cNvPr id="68" name="Oval 67"/>
            <p:cNvSpPr/>
            <p:nvPr/>
          </p:nvSpPr>
          <p:spPr>
            <a:xfrm>
              <a:off x="4619708" y="1468330"/>
              <a:ext cx="178594" cy="186167"/>
            </a:xfrm>
            <a:prstGeom prst="ellipse">
              <a:avLst/>
            </a:prstGeom>
            <a:grp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sp>
          <p:nvSpPr>
            <p:cNvPr id="69" name="Freeform 68"/>
            <p:cNvSpPr/>
            <p:nvPr/>
          </p:nvSpPr>
          <p:spPr>
            <a:xfrm>
              <a:off x="4542971" y="1608500"/>
              <a:ext cx="316968" cy="207264"/>
            </a:xfrm>
            <a:custGeom>
              <a:avLst/>
              <a:gdLst>
                <a:gd name="connsiteX0" fmla="*/ 250825 w 316968"/>
                <a:gd name="connsiteY0" fmla="*/ 0 h 207264"/>
                <a:gd name="connsiteX1" fmla="*/ 250825 w 316968"/>
                <a:gd name="connsiteY1" fmla="*/ 19831 h 207264"/>
                <a:gd name="connsiteX2" fmla="*/ 254200 w 316968"/>
                <a:gd name="connsiteY2" fmla="*/ 22398 h 207264"/>
                <a:gd name="connsiteX3" fmla="*/ 313914 w 316968"/>
                <a:gd name="connsiteY3" fmla="*/ 147358 h 207264"/>
                <a:gd name="connsiteX4" fmla="*/ 316968 w 316968"/>
                <a:gd name="connsiteY4" fmla="*/ 181528 h 207264"/>
                <a:gd name="connsiteX5" fmla="*/ 264220 w 316968"/>
                <a:gd name="connsiteY5" fmla="*/ 195412 h 207264"/>
                <a:gd name="connsiteX6" fmla="*/ 143175 w 316968"/>
                <a:gd name="connsiteY6" fmla="*/ 207264 h 207264"/>
                <a:gd name="connsiteX7" fmla="*/ 22130 w 316968"/>
                <a:gd name="connsiteY7" fmla="*/ 195412 h 207264"/>
                <a:gd name="connsiteX8" fmla="*/ 0 w 316968"/>
                <a:gd name="connsiteY8" fmla="*/ 189587 h 207264"/>
                <a:gd name="connsiteX9" fmla="*/ 8334 w 316968"/>
                <a:gd name="connsiteY9" fmla="*/ 127395 h 207264"/>
                <a:gd name="connsiteX10" fmla="*/ 40443 w 316968"/>
                <a:gd name="connsiteY10" fmla="*/ 55401 h 207264"/>
                <a:gd name="connsiteX11" fmla="*/ 77807 w 316968"/>
                <a:gd name="connsiteY11" fmla="*/ 13748 h 207264"/>
                <a:gd name="connsiteX12" fmla="*/ 110681 w 316968"/>
                <a:gd name="connsiteY12" fmla="*/ 38501 h 207264"/>
                <a:gd name="connsiteX13" fmla="*/ 158485 w 316968"/>
                <a:gd name="connsiteY13" fmla="*/ 49280 h 207264"/>
                <a:gd name="connsiteX14" fmla="*/ 245327 w 316968"/>
                <a:gd name="connsiteY14" fmla="*/ 9107 h 207264"/>
                <a:gd name="connsiteX15" fmla="*/ 250825 w 316968"/>
                <a:gd name="connsiteY15" fmla="*/ 0 h 20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968" h="207264">
                  <a:moveTo>
                    <a:pt x="250825" y="0"/>
                  </a:moveTo>
                  <a:lnTo>
                    <a:pt x="250825" y="19831"/>
                  </a:lnTo>
                  <a:lnTo>
                    <a:pt x="254200" y="22398"/>
                  </a:lnTo>
                  <a:cubicBezTo>
                    <a:pt x="283933" y="55945"/>
                    <a:pt x="305160" y="99089"/>
                    <a:pt x="313914" y="147358"/>
                  </a:cubicBezTo>
                  <a:lnTo>
                    <a:pt x="316968" y="181528"/>
                  </a:lnTo>
                  <a:lnTo>
                    <a:pt x="264220" y="195412"/>
                  </a:lnTo>
                  <a:cubicBezTo>
                    <a:pt x="227016" y="203044"/>
                    <a:pt x="186112" y="207264"/>
                    <a:pt x="143175" y="207264"/>
                  </a:cubicBezTo>
                  <a:cubicBezTo>
                    <a:pt x="100239" y="207264"/>
                    <a:pt x="59335" y="203044"/>
                    <a:pt x="22130" y="195412"/>
                  </a:cubicBezTo>
                  <a:lnTo>
                    <a:pt x="0" y="189587"/>
                  </a:lnTo>
                  <a:lnTo>
                    <a:pt x="8334" y="127395"/>
                  </a:lnTo>
                  <a:cubicBezTo>
                    <a:pt x="15535" y="101274"/>
                    <a:pt x="26473" y="77011"/>
                    <a:pt x="40443" y="55401"/>
                  </a:cubicBezTo>
                  <a:lnTo>
                    <a:pt x="77807" y="13748"/>
                  </a:lnTo>
                  <a:lnTo>
                    <a:pt x="110681" y="38501"/>
                  </a:lnTo>
                  <a:cubicBezTo>
                    <a:pt x="125374" y="45442"/>
                    <a:pt x="141528" y="49280"/>
                    <a:pt x="158485" y="49280"/>
                  </a:cubicBezTo>
                  <a:cubicBezTo>
                    <a:pt x="192399" y="49280"/>
                    <a:pt x="223102" y="33928"/>
                    <a:pt x="245327" y="9107"/>
                  </a:cubicBezTo>
                  <a:lnTo>
                    <a:pt x="250825" y="0"/>
                  </a:lnTo>
                  <a:close/>
                </a:path>
              </a:pathLst>
            </a:custGeom>
            <a:grpFill/>
            <a:ln w="19050" cap="sq"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76" name="Rounded Rectangle 75"/>
          <p:cNvSpPr/>
          <p:nvPr/>
        </p:nvSpPr>
        <p:spPr>
          <a:xfrm>
            <a:off x="1642189" y="3967529"/>
            <a:ext cx="3126579" cy="1793726"/>
          </a:xfrm>
          <a:prstGeom prst="roundRect">
            <a:avLst>
              <a:gd name="adj" fmla="val 2568"/>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solidFill>
                <a:schemeClr val="tx2"/>
              </a:solidFill>
            </a:endParaRPr>
          </a:p>
        </p:txBody>
      </p:sp>
      <p:sp>
        <p:nvSpPr>
          <p:cNvPr id="77" name="TextBox 76"/>
          <p:cNvSpPr txBox="1"/>
          <p:nvPr/>
        </p:nvSpPr>
        <p:spPr>
          <a:xfrm>
            <a:off x="2015230" y="5950379"/>
            <a:ext cx="1464836" cy="461665"/>
          </a:xfrm>
          <a:prstGeom prst="rect">
            <a:avLst/>
          </a:prstGeom>
          <a:solidFill>
            <a:schemeClr val="bg1"/>
          </a:solidFill>
        </p:spPr>
        <p:txBody>
          <a:bodyPr wrap="square" rtlCol="0">
            <a:spAutoFit/>
          </a:bodyPr>
          <a:lstStyle/>
          <a:p>
            <a:r>
              <a:rPr lang="en-GB" sz="2400" dirty="0">
                <a:solidFill>
                  <a:schemeClr val="tx2"/>
                </a:solidFill>
              </a:rPr>
              <a:t>Partners</a:t>
            </a:r>
            <a:endParaRPr lang="en-US" sz="2400" dirty="0" err="1">
              <a:solidFill>
                <a:schemeClr val="tx2"/>
              </a:solidFill>
            </a:endParaRPr>
          </a:p>
        </p:txBody>
      </p:sp>
      <p:grpSp>
        <p:nvGrpSpPr>
          <p:cNvPr id="40" name="Group 39"/>
          <p:cNvGrpSpPr/>
          <p:nvPr/>
        </p:nvGrpSpPr>
        <p:grpSpPr>
          <a:xfrm>
            <a:off x="3329718" y="3274156"/>
            <a:ext cx="464912" cy="528320"/>
            <a:chOff x="4542971" y="1468330"/>
            <a:chExt cx="316968" cy="347434"/>
          </a:xfrm>
          <a:solidFill>
            <a:srgbClr val="EF8200"/>
          </a:solidFill>
        </p:grpSpPr>
        <p:sp>
          <p:nvSpPr>
            <p:cNvPr id="41" name="Oval 40"/>
            <p:cNvSpPr/>
            <p:nvPr/>
          </p:nvSpPr>
          <p:spPr>
            <a:xfrm>
              <a:off x="4619708" y="1468330"/>
              <a:ext cx="178594" cy="186167"/>
            </a:xfrm>
            <a:prstGeom prst="ellipse">
              <a:avLst/>
            </a:prstGeom>
            <a:grp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sp>
          <p:nvSpPr>
            <p:cNvPr id="42" name="Freeform 41"/>
            <p:cNvSpPr/>
            <p:nvPr/>
          </p:nvSpPr>
          <p:spPr>
            <a:xfrm>
              <a:off x="4542971" y="1608500"/>
              <a:ext cx="316968" cy="207264"/>
            </a:xfrm>
            <a:custGeom>
              <a:avLst/>
              <a:gdLst>
                <a:gd name="connsiteX0" fmla="*/ 250825 w 316968"/>
                <a:gd name="connsiteY0" fmla="*/ 0 h 207264"/>
                <a:gd name="connsiteX1" fmla="*/ 250825 w 316968"/>
                <a:gd name="connsiteY1" fmla="*/ 19831 h 207264"/>
                <a:gd name="connsiteX2" fmla="*/ 254200 w 316968"/>
                <a:gd name="connsiteY2" fmla="*/ 22398 h 207264"/>
                <a:gd name="connsiteX3" fmla="*/ 313914 w 316968"/>
                <a:gd name="connsiteY3" fmla="*/ 147358 h 207264"/>
                <a:gd name="connsiteX4" fmla="*/ 316968 w 316968"/>
                <a:gd name="connsiteY4" fmla="*/ 181528 h 207264"/>
                <a:gd name="connsiteX5" fmla="*/ 264220 w 316968"/>
                <a:gd name="connsiteY5" fmla="*/ 195412 h 207264"/>
                <a:gd name="connsiteX6" fmla="*/ 143175 w 316968"/>
                <a:gd name="connsiteY6" fmla="*/ 207264 h 207264"/>
                <a:gd name="connsiteX7" fmla="*/ 22130 w 316968"/>
                <a:gd name="connsiteY7" fmla="*/ 195412 h 207264"/>
                <a:gd name="connsiteX8" fmla="*/ 0 w 316968"/>
                <a:gd name="connsiteY8" fmla="*/ 189587 h 207264"/>
                <a:gd name="connsiteX9" fmla="*/ 8334 w 316968"/>
                <a:gd name="connsiteY9" fmla="*/ 127395 h 207264"/>
                <a:gd name="connsiteX10" fmla="*/ 40443 w 316968"/>
                <a:gd name="connsiteY10" fmla="*/ 55401 h 207264"/>
                <a:gd name="connsiteX11" fmla="*/ 77807 w 316968"/>
                <a:gd name="connsiteY11" fmla="*/ 13748 h 207264"/>
                <a:gd name="connsiteX12" fmla="*/ 110681 w 316968"/>
                <a:gd name="connsiteY12" fmla="*/ 38501 h 207264"/>
                <a:gd name="connsiteX13" fmla="*/ 158485 w 316968"/>
                <a:gd name="connsiteY13" fmla="*/ 49280 h 207264"/>
                <a:gd name="connsiteX14" fmla="*/ 245327 w 316968"/>
                <a:gd name="connsiteY14" fmla="*/ 9107 h 207264"/>
                <a:gd name="connsiteX15" fmla="*/ 250825 w 316968"/>
                <a:gd name="connsiteY15" fmla="*/ 0 h 20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968" h="207264">
                  <a:moveTo>
                    <a:pt x="250825" y="0"/>
                  </a:moveTo>
                  <a:lnTo>
                    <a:pt x="250825" y="19831"/>
                  </a:lnTo>
                  <a:lnTo>
                    <a:pt x="254200" y="22398"/>
                  </a:lnTo>
                  <a:cubicBezTo>
                    <a:pt x="283933" y="55945"/>
                    <a:pt x="305160" y="99089"/>
                    <a:pt x="313914" y="147358"/>
                  </a:cubicBezTo>
                  <a:lnTo>
                    <a:pt x="316968" y="181528"/>
                  </a:lnTo>
                  <a:lnTo>
                    <a:pt x="264220" y="195412"/>
                  </a:lnTo>
                  <a:cubicBezTo>
                    <a:pt x="227016" y="203044"/>
                    <a:pt x="186112" y="207264"/>
                    <a:pt x="143175" y="207264"/>
                  </a:cubicBezTo>
                  <a:cubicBezTo>
                    <a:pt x="100239" y="207264"/>
                    <a:pt x="59335" y="203044"/>
                    <a:pt x="22130" y="195412"/>
                  </a:cubicBezTo>
                  <a:lnTo>
                    <a:pt x="0" y="189587"/>
                  </a:lnTo>
                  <a:lnTo>
                    <a:pt x="8334" y="127395"/>
                  </a:lnTo>
                  <a:cubicBezTo>
                    <a:pt x="15535" y="101274"/>
                    <a:pt x="26473" y="77011"/>
                    <a:pt x="40443" y="55401"/>
                  </a:cubicBezTo>
                  <a:lnTo>
                    <a:pt x="77807" y="13748"/>
                  </a:lnTo>
                  <a:lnTo>
                    <a:pt x="110681" y="38501"/>
                  </a:lnTo>
                  <a:cubicBezTo>
                    <a:pt x="125374" y="45442"/>
                    <a:pt x="141528" y="49280"/>
                    <a:pt x="158485" y="49280"/>
                  </a:cubicBezTo>
                  <a:cubicBezTo>
                    <a:pt x="192399" y="49280"/>
                    <a:pt x="223102" y="33928"/>
                    <a:pt x="245327" y="9107"/>
                  </a:cubicBezTo>
                  <a:lnTo>
                    <a:pt x="250825" y="0"/>
                  </a:lnTo>
                  <a:close/>
                </a:path>
              </a:pathLst>
            </a:custGeom>
            <a:grpFill/>
            <a:ln w="19050" cap="sq"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grpSp>
      <p:cxnSp>
        <p:nvCxnSpPr>
          <p:cNvPr id="37" name="Straight Arrow Connector 36"/>
          <p:cNvCxnSpPr/>
          <p:nvPr/>
        </p:nvCxnSpPr>
        <p:spPr>
          <a:xfrm flipH="1" flipV="1">
            <a:off x="3832661" y="3515683"/>
            <a:ext cx="9427" cy="67872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2965332" y="4260728"/>
            <a:ext cx="464912" cy="528320"/>
            <a:chOff x="4542971" y="1468330"/>
            <a:chExt cx="316968" cy="347434"/>
          </a:xfrm>
          <a:solidFill>
            <a:srgbClr val="996600"/>
          </a:solidFill>
        </p:grpSpPr>
        <p:sp>
          <p:nvSpPr>
            <p:cNvPr id="93" name="Oval 92"/>
            <p:cNvSpPr/>
            <p:nvPr/>
          </p:nvSpPr>
          <p:spPr>
            <a:xfrm>
              <a:off x="4619708" y="1468330"/>
              <a:ext cx="178594" cy="186167"/>
            </a:xfrm>
            <a:prstGeom prst="ellipse">
              <a:avLst/>
            </a:prstGeom>
            <a:grpFill/>
            <a:ln w="1270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sp>
          <p:nvSpPr>
            <p:cNvPr id="94" name="Freeform 93"/>
            <p:cNvSpPr/>
            <p:nvPr/>
          </p:nvSpPr>
          <p:spPr>
            <a:xfrm>
              <a:off x="4542971" y="1608500"/>
              <a:ext cx="316968" cy="207264"/>
            </a:xfrm>
            <a:custGeom>
              <a:avLst/>
              <a:gdLst>
                <a:gd name="connsiteX0" fmla="*/ 250825 w 316968"/>
                <a:gd name="connsiteY0" fmla="*/ 0 h 207264"/>
                <a:gd name="connsiteX1" fmla="*/ 250825 w 316968"/>
                <a:gd name="connsiteY1" fmla="*/ 19831 h 207264"/>
                <a:gd name="connsiteX2" fmla="*/ 254200 w 316968"/>
                <a:gd name="connsiteY2" fmla="*/ 22398 h 207264"/>
                <a:gd name="connsiteX3" fmla="*/ 313914 w 316968"/>
                <a:gd name="connsiteY3" fmla="*/ 147358 h 207264"/>
                <a:gd name="connsiteX4" fmla="*/ 316968 w 316968"/>
                <a:gd name="connsiteY4" fmla="*/ 181528 h 207264"/>
                <a:gd name="connsiteX5" fmla="*/ 264220 w 316968"/>
                <a:gd name="connsiteY5" fmla="*/ 195412 h 207264"/>
                <a:gd name="connsiteX6" fmla="*/ 143175 w 316968"/>
                <a:gd name="connsiteY6" fmla="*/ 207264 h 207264"/>
                <a:gd name="connsiteX7" fmla="*/ 22130 w 316968"/>
                <a:gd name="connsiteY7" fmla="*/ 195412 h 207264"/>
                <a:gd name="connsiteX8" fmla="*/ 0 w 316968"/>
                <a:gd name="connsiteY8" fmla="*/ 189587 h 207264"/>
                <a:gd name="connsiteX9" fmla="*/ 8334 w 316968"/>
                <a:gd name="connsiteY9" fmla="*/ 127395 h 207264"/>
                <a:gd name="connsiteX10" fmla="*/ 40443 w 316968"/>
                <a:gd name="connsiteY10" fmla="*/ 55401 h 207264"/>
                <a:gd name="connsiteX11" fmla="*/ 77807 w 316968"/>
                <a:gd name="connsiteY11" fmla="*/ 13748 h 207264"/>
                <a:gd name="connsiteX12" fmla="*/ 110681 w 316968"/>
                <a:gd name="connsiteY12" fmla="*/ 38501 h 207264"/>
                <a:gd name="connsiteX13" fmla="*/ 158485 w 316968"/>
                <a:gd name="connsiteY13" fmla="*/ 49280 h 207264"/>
                <a:gd name="connsiteX14" fmla="*/ 245327 w 316968"/>
                <a:gd name="connsiteY14" fmla="*/ 9107 h 207264"/>
                <a:gd name="connsiteX15" fmla="*/ 250825 w 316968"/>
                <a:gd name="connsiteY15" fmla="*/ 0 h 20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968" h="207264">
                  <a:moveTo>
                    <a:pt x="250825" y="0"/>
                  </a:moveTo>
                  <a:lnTo>
                    <a:pt x="250825" y="19831"/>
                  </a:lnTo>
                  <a:lnTo>
                    <a:pt x="254200" y="22398"/>
                  </a:lnTo>
                  <a:cubicBezTo>
                    <a:pt x="283933" y="55945"/>
                    <a:pt x="305160" y="99089"/>
                    <a:pt x="313914" y="147358"/>
                  </a:cubicBezTo>
                  <a:lnTo>
                    <a:pt x="316968" y="181528"/>
                  </a:lnTo>
                  <a:lnTo>
                    <a:pt x="264220" y="195412"/>
                  </a:lnTo>
                  <a:cubicBezTo>
                    <a:pt x="227016" y="203044"/>
                    <a:pt x="186112" y="207264"/>
                    <a:pt x="143175" y="207264"/>
                  </a:cubicBezTo>
                  <a:cubicBezTo>
                    <a:pt x="100239" y="207264"/>
                    <a:pt x="59335" y="203044"/>
                    <a:pt x="22130" y="195412"/>
                  </a:cubicBezTo>
                  <a:lnTo>
                    <a:pt x="0" y="189587"/>
                  </a:lnTo>
                  <a:lnTo>
                    <a:pt x="8334" y="127395"/>
                  </a:lnTo>
                  <a:cubicBezTo>
                    <a:pt x="15535" y="101274"/>
                    <a:pt x="26473" y="77011"/>
                    <a:pt x="40443" y="55401"/>
                  </a:cubicBezTo>
                  <a:lnTo>
                    <a:pt x="77807" y="13748"/>
                  </a:lnTo>
                  <a:lnTo>
                    <a:pt x="110681" y="38501"/>
                  </a:lnTo>
                  <a:cubicBezTo>
                    <a:pt x="125374" y="45442"/>
                    <a:pt x="141528" y="49280"/>
                    <a:pt x="158485" y="49280"/>
                  </a:cubicBezTo>
                  <a:cubicBezTo>
                    <a:pt x="192399" y="49280"/>
                    <a:pt x="223102" y="33928"/>
                    <a:pt x="245327" y="9107"/>
                  </a:cubicBezTo>
                  <a:lnTo>
                    <a:pt x="250825" y="0"/>
                  </a:lnTo>
                  <a:close/>
                </a:path>
              </a:pathLst>
            </a:custGeom>
            <a:grpFill/>
            <a:ln w="19050" cap="sq"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102" name="TextBox 101"/>
          <p:cNvSpPr txBox="1"/>
          <p:nvPr/>
        </p:nvSpPr>
        <p:spPr>
          <a:xfrm>
            <a:off x="3149013" y="1162557"/>
            <a:ext cx="1629085" cy="769441"/>
          </a:xfrm>
          <a:prstGeom prst="rect">
            <a:avLst/>
          </a:prstGeom>
          <a:noFill/>
        </p:spPr>
        <p:txBody>
          <a:bodyPr wrap="square" rtlCol="0">
            <a:spAutoFit/>
          </a:bodyPr>
          <a:lstStyle/>
          <a:p>
            <a:r>
              <a:rPr lang="en-GB" sz="1100" dirty="0">
                <a:solidFill>
                  <a:schemeClr val="tx2"/>
                </a:solidFill>
              </a:rPr>
              <a:t>Enrich model with monitoring, management dependencies etc. </a:t>
            </a:r>
            <a:endParaRPr lang="en-US" sz="1100" dirty="0" err="1">
              <a:solidFill>
                <a:schemeClr val="tx2"/>
              </a:solidFill>
            </a:endParaRPr>
          </a:p>
        </p:txBody>
      </p:sp>
      <p:sp>
        <p:nvSpPr>
          <p:cNvPr id="103" name="Oval 102"/>
          <p:cNvSpPr/>
          <p:nvPr/>
        </p:nvSpPr>
        <p:spPr>
          <a:xfrm>
            <a:off x="2788793" y="3423013"/>
            <a:ext cx="274320" cy="27432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black"/>
                </a:solidFill>
              </a:rPr>
              <a:t>1</a:t>
            </a:r>
          </a:p>
        </p:txBody>
      </p:sp>
      <p:sp>
        <p:nvSpPr>
          <p:cNvPr id="104" name="TextBox 103"/>
          <p:cNvSpPr txBox="1"/>
          <p:nvPr/>
        </p:nvSpPr>
        <p:spPr>
          <a:xfrm>
            <a:off x="4888963" y="1470393"/>
            <a:ext cx="1222652" cy="430887"/>
          </a:xfrm>
          <a:prstGeom prst="rect">
            <a:avLst/>
          </a:prstGeom>
          <a:noFill/>
        </p:spPr>
        <p:txBody>
          <a:bodyPr wrap="square" rtlCol="0">
            <a:spAutoFit/>
          </a:bodyPr>
          <a:lstStyle/>
          <a:p>
            <a:r>
              <a:rPr lang="en-GB" sz="1100" dirty="0">
                <a:solidFill>
                  <a:schemeClr val="tx2"/>
                </a:solidFill>
              </a:rPr>
              <a:t>Create VF and Service designs</a:t>
            </a:r>
            <a:endParaRPr lang="en-US" sz="1100" dirty="0" err="1">
              <a:solidFill>
                <a:schemeClr val="tx2"/>
              </a:solidFill>
            </a:endParaRPr>
          </a:p>
        </p:txBody>
      </p:sp>
      <p:sp>
        <p:nvSpPr>
          <p:cNvPr id="106" name="TextBox 105"/>
          <p:cNvSpPr txBox="1"/>
          <p:nvPr/>
        </p:nvSpPr>
        <p:spPr>
          <a:xfrm>
            <a:off x="1568703" y="2432820"/>
            <a:ext cx="1629085" cy="600164"/>
          </a:xfrm>
          <a:prstGeom prst="rect">
            <a:avLst/>
          </a:prstGeom>
          <a:noFill/>
        </p:spPr>
        <p:txBody>
          <a:bodyPr wrap="square" rtlCol="0">
            <a:spAutoFit/>
          </a:bodyPr>
          <a:lstStyle/>
          <a:p>
            <a:r>
              <a:rPr lang="en-GB" sz="1100" dirty="0">
                <a:solidFill>
                  <a:schemeClr val="tx2"/>
                </a:solidFill>
              </a:rPr>
              <a:t>Build topology from vendor info (HEAT or manual)</a:t>
            </a:r>
          </a:p>
        </p:txBody>
      </p:sp>
      <p:sp>
        <p:nvSpPr>
          <p:cNvPr id="107" name="TextBox 106"/>
          <p:cNvSpPr txBox="1"/>
          <p:nvPr/>
        </p:nvSpPr>
        <p:spPr>
          <a:xfrm>
            <a:off x="1561085" y="3199076"/>
            <a:ext cx="1629085" cy="261610"/>
          </a:xfrm>
          <a:prstGeom prst="rect">
            <a:avLst/>
          </a:prstGeom>
          <a:noFill/>
        </p:spPr>
        <p:txBody>
          <a:bodyPr wrap="square" rtlCol="0">
            <a:spAutoFit/>
          </a:bodyPr>
          <a:lstStyle/>
          <a:p>
            <a:r>
              <a:rPr lang="en-GB" sz="1100" dirty="0">
                <a:solidFill>
                  <a:schemeClr val="tx2"/>
                </a:solidFill>
              </a:rPr>
              <a:t>Model vendor license</a:t>
            </a:r>
          </a:p>
        </p:txBody>
      </p:sp>
      <p:cxnSp>
        <p:nvCxnSpPr>
          <p:cNvPr id="108" name="Straight Arrow Connector 107"/>
          <p:cNvCxnSpPr>
            <a:endCxn id="13" idx="1"/>
          </p:cNvCxnSpPr>
          <p:nvPr/>
        </p:nvCxnSpPr>
        <p:spPr>
          <a:xfrm>
            <a:off x="2332215" y="3152290"/>
            <a:ext cx="899821" cy="5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6" name="Oval 135"/>
          <p:cNvSpPr/>
          <p:nvPr/>
        </p:nvSpPr>
        <p:spPr>
          <a:xfrm>
            <a:off x="2786012" y="2832103"/>
            <a:ext cx="274320" cy="27432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dirty="0">
                <a:solidFill>
                  <a:prstClr val="black"/>
                </a:solidFill>
              </a:rPr>
              <a:t>2</a:t>
            </a:r>
            <a:endParaRPr lang="en-US" sz="1000" b="1" dirty="0">
              <a:solidFill>
                <a:prstClr val="black"/>
              </a:solidFill>
            </a:endParaRPr>
          </a:p>
        </p:txBody>
      </p:sp>
      <p:cxnSp>
        <p:nvCxnSpPr>
          <p:cNvPr id="137" name="Straight Arrow Connector 136"/>
          <p:cNvCxnSpPr>
            <a:stCxn id="102" idx="2"/>
            <a:endCxn id="13" idx="0"/>
          </p:cNvCxnSpPr>
          <p:nvPr/>
        </p:nvCxnSpPr>
        <p:spPr>
          <a:xfrm>
            <a:off x="3963556" y="1931998"/>
            <a:ext cx="0" cy="50714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8" name="Oval 137"/>
          <p:cNvSpPr/>
          <p:nvPr/>
        </p:nvSpPr>
        <p:spPr>
          <a:xfrm>
            <a:off x="3652554" y="2044718"/>
            <a:ext cx="274320" cy="27432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dirty="0">
                <a:solidFill>
                  <a:prstClr val="black"/>
                </a:solidFill>
              </a:rPr>
              <a:t>3</a:t>
            </a:r>
            <a:endParaRPr lang="en-US" sz="1000" b="1" dirty="0">
              <a:solidFill>
                <a:prstClr val="black"/>
              </a:solidFill>
            </a:endParaRPr>
          </a:p>
        </p:txBody>
      </p:sp>
      <p:cxnSp>
        <p:nvCxnSpPr>
          <p:cNvPr id="139" name="Straight Arrow Connector 138"/>
          <p:cNvCxnSpPr>
            <a:stCxn id="104" idx="2"/>
            <a:endCxn id="12" idx="0"/>
          </p:cNvCxnSpPr>
          <p:nvPr/>
        </p:nvCxnSpPr>
        <p:spPr>
          <a:xfrm>
            <a:off x="5500289" y="1901280"/>
            <a:ext cx="0" cy="53786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5189286" y="2025358"/>
            <a:ext cx="274320" cy="27432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dirty="0">
                <a:solidFill>
                  <a:prstClr val="black"/>
                </a:solidFill>
              </a:rPr>
              <a:t>4</a:t>
            </a:r>
            <a:endParaRPr lang="en-US" sz="1000" b="1" dirty="0">
              <a:solidFill>
                <a:prstClr val="black"/>
              </a:solidFill>
            </a:endParaRPr>
          </a:p>
        </p:txBody>
      </p:sp>
      <p:sp>
        <p:nvSpPr>
          <p:cNvPr id="141" name="TextBox 140"/>
          <p:cNvSpPr txBox="1"/>
          <p:nvPr/>
        </p:nvSpPr>
        <p:spPr>
          <a:xfrm>
            <a:off x="6421092" y="1477097"/>
            <a:ext cx="1222652" cy="430887"/>
          </a:xfrm>
          <a:prstGeom prst="rect">
            <a:avLst/>
          </a:prstGeom>
          <a:noFill/>
        </p:spPr>
        <p:txBody>
          <a:bodyPr wrap="square" rtlCol="0">
            <a:spAutoFit/>
          </a:bodyPr>
          <a:lstStyle/>
          <a:p>
            <a:r>
              <a:rPr lang="en-GB" sz="1100" dirty="0">
                <a:solidFill>
                  <a:schemeClr val="tx2"/>
                </a:solidFill>
              </a:rPr>
              <a:t>Manually test models in lab</a:t>
            </a:r>
            <a:endParaRPr lang="en-US" sz="1100" dirty="0" err="1">
              <a:solidFill>
                <a:schemeClr val="tx2"/>
              </a:solidFill>
            </a:endParaRPr>
          </a:p>
        </p:txBody>
      </p:sp>
      <p:cxnSp>
        <p:nvCxnSpPr>
          <p:cNvPr id="142" name="Straight Arrow Connector 141"/>
          <p:cNvCxnSpPr>
            <a:stCxn id="141" idx="2"/>
            <a:endCxn id="14" idx="0"/>
          </p:cNvCxnSpPr>
          <p:nvPr/>
        </p:nvCxnSpPr>
        <p:spPr>
          <a:xfrm>
            <a:off x="7032418" y="1907984"/>
            <a:ext cx="0" cy="53116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p:cNvSpPr/>
          <p:nvPr/>
        </p:nvSpPr>
        <p:spPr>
          <a:xfrm>
            <a:off x="6695199" y="2025358"/>
            <a:ext cx="274320" cy="27432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dirty="0">
                <a:solidFill>
                  <a:prstClr val="black"/>
                </a:solidFill>
              </a:rPr>
              <a:t>5</a:t>
            </a:r>
            <a:endParaRPr lang="en-US" sz="1000" b="1" dirty="0">
              <a:solidFill>
                <a:prstClr val="black"/>
              </a:solidFill>
            </a:endParaRPr>
          </a:p>
        </p:txBody>
      </p:sp>
      <p:sp>
        <p:nvSpPr>
          <p:cNvPr id="144" name="TextBox 143"/>
          <p:cNvSpPr txBox="1"/>
          <p:nvPr/>
        </p:nvSpPr>
        <p:spPr>
          <a:xfrm>
            <a:off x="7944859" y="1460199"/>
            <a:ext cx="1222652" cy="430887"/>
          </a:xfrm>
          <a:prstGeom prst="rect">
            <a:avLst/>
          </a:prstGeom>
          <a:noFill/>
        </p:spPr>
        <p:txBody>
          <a:bodyPr wrap="square" rtlCol="0">
            <a:spAutoFit/>
          </a:bodyPr>
          <a:lstStyle/>
          <a:p>
            <a:r>
              <a:rPr lang="en-GB" sz="1100" dirty="0">
                <a:solidFill>
                  <a:schemeClr val="tx2"/>
                </a:solidFill>
              </a:rPr>
              <a:t>Deploy to product servers</a:t>
            </a:r>
            <a:endParaRPr lang="en-US" sz="1100" dirty="0" err="1">
              <a:solidFill>
                <a:schemeClr val="tx2"/>
              </a:solidFill>
            </a:endParaRPr>
          </a:p>
        </p:txBody>
      </p:sp>
      <p:cxnSp>
        <p:nvCxnSpPr>
          <p:cNvPr id="145" name="Straight Arrow Connector 144"/>
          <p:cNvCxnSpPr>
            <a:stCxn id="144" idx="2"/>
            <a:endCxn id="15" idx="0"/>
          </p:cNvCxnSpPr>
          <p:nvPr/>
        </p:nvCxnSpPr>
        <p:spPr>
          <a:xfrm>
            <a:off x="8556185" y="1891086"/>
            <a:ext cx="0" cy="5480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a:xfrm>
            <a:off x="8218965" y="2020261"/>
            <a:ext cx="274320" cy="27432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dirty="0">
                <a:solidFill>
                  <a:prstClr val="black"/>
                </a:solidFill>
              </a:rPr>
              <a:t>6</a:t>
            </a:r>
            <a:endParaRPr lang="en-US" sz="1000" b="1" dirty="0">
              <a:solidFill>
                <a:prstClr val="black"/>
              </a:solidFill>
            </a:endParaRPr>
          </a:p>
        </p:txBody>
      </p:sp>
      <p:grpSp>
        <p:nvGrpSpPr>
          <p:cNvPr id="153" name="Group 152"/>
          <p:cNvGrpSpPr>
            <a:grpSpLocks noChangeAspect="1"/>
          </p:cNvGrpSpPr>
          <p:nvPr/>
        </p:nvGrpSpPr>
        <p:grpSpPr>
          <a:xfrm>
            <a:off x="5096742" y="4401686"/>
            <a:ext cx="733727" cy="720777"/>
            <a:chOff x="-1425862" y="4000869"/>
            <a:chExt cx="386679" cy="348652"/>
          </a:xfrm>
        </p:grpSpPr>
        <p:sp>
          <p:nvSpPr>
            <p:cNvPr id="154" name="Freeform 14"/>
            <p:cNvSpPr>
              <a:spLocks noChangeAspect="1" noEditPoints="1"/>
            </p:cNvSpPr>
            <p:nvPr/>
          </p:nvSpPr>
          <p:spPr bwMode="auto">
            <a:xfrm>
              <a:off x="-1425862" y="4000869"/>
              <a:ext cx="386679" cy="348652"/>
            </a:xfrm>
            <a:custGeom>
              <a:avLst/>
              <a:gdLst>
                <a:gd name="T0" fmla="*/ 198 w 308"/>
                <a:gd name="T1" fmla="*/ 305 h 305"/>
                <a:gd name="T2" fmla="*/ 275 w 308"/>
                <a:gd name="T3" fmla="*/ 281 h 305"/>
                <a:gd name="T4" fmla="*/ 275 w 308"/>
                <a:gd name="T5" fmla="*/ 83 h 305"/>
                <a:gd name="T6" fmla="*/ 300 w 308"/>
                <a:gd name="T7" fmla="*/ 52 h 305"/>
                <a:gd name="T8" fmla="*/ 231 w 308"/>
                <a:gd name="T9" fmla="*/ 52 h 305"/>
                <a:gd name="T10" fmla="*/ 198 w 308"/>
                <a:gd name="T11" fmla="*/ 97 h 305"/>
                <a:gd name="T12" fmla="*/ 155 w 308"/>
                <a:gd name="T13" fmla="*/ 52 h 305"/>
                <a:gd name="T14" fmla="*/ 0 w 308"/>
                <a:gd name="T15" fmla="*/ 22 h 305"/>
                <a:gd name="T16" fmla="*/ 55 w 308"/>
                <a:gd name="T17" fmla="*/ 68 h 305"/>
                <a:gd name="T18" fmla="*/ 55 w 308"/>
                <a:gd name="T19" fmla="*/ 266 h 305"/>
                <a:gd name="T20" fmla="*/ 198 w 308"/>
                <a:gd name="T21" fmla="*/ 305 h 305"/>
                <a:gd name="T22" fmla="*/ 80 w 308"/>
                <a:gd name="T23" fmla="*/ 179 h 305"/>
                <a:gd name="T24" fmla="*/ 130 w 308"/>
                <a:gd name="T25" fmla="*/ 127 h 305"/>
                <a:gd name="T26" fmla="*/ 178 w 308"/>
                <a:gd name="T27" fmla="*/ 182 h 305"/>
                <a:gd name="T28" fmla="*/ 128 w 308"/>
                <a:gd name="T29" fmla="*/ 234 h 305"/>
                <a:gd name="T30" fmla="*/ 80 w 308"/>
                <a:gd name="T31" fmla="*/ 179 h 305"/>
                <a:gd name="T32" fmla="*/ 160 w 308"/>
                <a:gd name="T33" fmla="*/ 45 h 305"/>
                <a:gd name="T34" fmla="*/ 198 w 308"/>
                <a:gd name="T35" fmla="*/ 84 h 305"/>
                <a:gd name="T36" fmla="*/ 227 w 308"/>
                <a:gd name="T37" fmla="*/ 45 h 305"/>
                <a:gd name="T38" fmla="*/ 287 w 308"/>
                <a:gd name="T39" fmla="*/ 45 h 305"/>
                <a:gd name="T40" fmla="*/ 308 w 308"/>
                <a:gd name="T41" fmla="*/ 14 h 305"/>
                <a:gd name="T42" fmla="*/ 115 w 308"/>
                <a:gd name="T43" fmla="*/ 0 h 305"/>
                <a:gd name="T44" fmla="*/ 94 w 308"/>
                <a:gd name="T45" fmla="*/ 33 h 305"/>
                <a:gd name="T46" fmla="*/ 76 w 308"/>
                <a:gd name="T47" fmla="*/ 5 h 305"/>
                <a:gd name="T48" fmla="*/ 22 w 308"/>
                <a:gd name="T49" fmla="*/ 4 h 305"/>
                <a:gd name="T50" fmla="*/ 34 w 308"/>
                <a:gd name="T51" fmla="*/ 23 h 305"/>
                <a:gd name="T52" fmla="*/ 160 w 308"/>
                <a:gd name="T53" fmla="*/ 4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8" h="305">
                  <a:moveTo>
                    <a:pt x="198" y="305"/>
                  </a:moveTo>
                  <a:cubicBezTo>
                    <a:pt x="275" y="281"/>
                    <a:pt x="275" y="281"/>
                    <a:pt x="275" y="281"/>
                  </a:cubicBezTo>
                  <a:cubicBezTo>
                    <a:pt x="275" y="83"/>
                    <a:pt x="275" y="83"/>
                    <a:pt x="275" y="83"/>
                  </a:cubicBezTo>
                  <a:cubicBezTo>
                    <a:pt x="300" y="52"/>
                    <a:pt x="300" y="52"/>
                    <a:pt x="300" y="52"/>
                  </a:cubicBezTo>
                  <a:cubicBezTo>
                    <a:pt x="231" y="52"/>
                    <a:pt x="231" y="52"/>
                    <a:pt x="231" y="52"/>
                  </a:cubicBezTo>
                  <a:cubicBezTo>
                    <a:pt x="198" y="97"/>
                    <a:pt x="198" y="97"/>
                    <a:pt x="198" y="97"/>
                  </a:cubicBezTo>
                  <a:cubicBezTo>
                    <a:pt x="155" y="52"/>
                    <a:pt x="155" y="52"/>
                    <a:pt x="155" y="52"/>
                  </a:cubicBezTo>
                  <a:cubicBezTo>
                    <a:pt x="0" y="22"/>
                    <a:pt x="0" y="22"/>
                    <a:pt x="0" y="22"/>
                  </a:cubicBezTo>
                  <a:cubicBezTo>
                    <a:pt x="55" y="68"/>
                    <a:pt x="55" y="68"/>
                    <a:pt x="55" y="68"/>
                  </a:cubicBezTo>
                  <a:cubicBezTo>
                    <a:pt x="55" y="266"/>
                    <a:pt x="55" y="266"/>
                    <a:pt x="55" y="266"/>
                  </a:cubicBezTo>
                  <a:lnTo>
                    <a:pt x="198" y="305"/>
                  </a:lnTo>
                  <a:close/>
                  <a:moveTo>
                    <a:pt x="80" y="179"/>
                  </a:moveTo>
                  <a:cubicBezTo>
                    <a:pt x="81" y="149"/>
                    <a:pt x="103" y="126"/>
                    <a:pt x="130" y="127"/>
                  </a:cubicBezTo>
                  <a:cubicBezTo>
                    <a:pt x="157" y="128"/>
                    <a:pt x="179" y="153"/>
                    <a:pt x="178" y="182"/>
                  </a:cubicBezTo>
                  <a:cubicBezTo>
                    <a:pt x="178" y="212"/>
                    <a:pt x="155" y="235"/>
                    <a:pt x="128" y="234"/>
                  </a:cubicBezTo>
                  <a:cubicBezTo>
                    <a:pt x="101" y="233"/>
                    <a:pt x="80" y="208"/>
                    <a:pt x="80" y="179"/>
                  </a:cubicBezTo>
                  <a:close/>
                  <a:moveTo>
                    <a:pt x="160" y="45"/>
                  </a:moveTo>
                  <a:cubicBezTo>
                    <a:pt x="198" y="84"/>
                    <a:pt x="198" y="84"/>
                    <a:pt x="198" y="84"/>
                  </a:cubicBezTo>
                  <a:cubicBezTo>
                    <a:pt x="227" y="45"/>
                    <a:pt x="227" y="45"/>
                    <a:pt x="227" y="45"/>
                  </a:cubicBezTo>
                  <a:cubicBezTo>
                    <a:pt x="287" y="45"/>
                    <a:pt x="287" y="45"/>
                    <a:pt x="287" y="45"/>
                  </a:cubicBezTo>
                  <a:cubicBezTo>
                    <a:pt x="308" y="14"/>
                    <a:pt x="308" y="14"/>
                    <a:pt x="308" y="14"/>
                  </a:cubicBezTo>
                  <a:cubicBezTo>
                    <a:pt x="115" y="0"/>
                    <a:pt x="115" y="0"/>
                    <a:pt x="115" y="0"/>
                  </a:cubicBezTo>
                  <a:cubicBezTo>
                    <a:pt x="94" y="33"/>
                    <a:pt x="94" y="33"/>
                    <a:pt x="94" y="33"/>
                  </a:cubicBezTo>
                  <a:cubicBezTo>
                    <a:pt x="76" y="5"/>
                    <a:pt x="76" y="5"/>
                    <a:pt x="76" y="5"/>
                  </a:cubicBezTo>
                  <a:cubicBezTo>
                    <a:pt x="22" y="4"/>
                    <a:pt x="22" y="4"/>
                    <a:pt x="22" y="4"/>
                  </a:cubicBezTo>
                  <a:cubicBezTo>
                    <a:pt x="34" y="23"/>
                    <a:pt x="34" y="23"/>
                    <a:pt x="34" y="23"/>
                  </a:cubicBezTo>
                  <a:lnTo>
                    <a:pt x="160" y="45"/>
                  </a:lnTo>
                  <a:close/>
                </a:path>
              </a:pathLst>
            </a:custGeom>
            <a:solidFill>
              <a:srgbClr val="AFAFAF"/>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5" name="Rounded Rectangle 154"/>
            <p:cNvSpPr/>
            <p:nvPr/>
          </p:nvSpPr>
          <p:spPr>
            <a:xfrm>
              <a:off x="-1334726" y="4133850"/>
              <a:ext cx="150631" cy="159587"/>
            </a:xfrm>
            <a:prstGeom prst="roundRect">
              <a:avLst/>
            </a:prstGeom>
            <a:solidFill>
              <a:srgbClr val="AFAFAF"/>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grpSp>
      <p:sp>
        <p:nvSpPr>
          <p:cNvPr id="157" name="Can 156"/>
          <p:cNvSpPr/>
          <p:nvPr/>
        </p:nvSpPr>
        <p:spPr>
          <a:xfrm>
            <a:off x="5878061" y="4676601"/>
            <a:ext cx="903391" cy="7899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Quarantine</a:t>
            </a:r>
          </a:p>
        </p:txBody>
      </p:sp>
      <p:sp>
        <p:nvSpPr>
          <p:cNvPr id="158" name="Freeform 157"/>
          <p:cNvSpPr/>
          <p:nvPr/>
        </p:nvSpPr>
        <p:spPr>
          <a:xfrm rot="549899">
            <a:off x="6059413" y="4566389"/>
            <a:ext cx="540686" cy="245522"/>
          </a:xfrm>
          <a:custGeom>
            <a:avLst/>
            <a:gdLst>
              <a:gd name="connsiteX0" fmla="*/ 103892 w 226150"/>
              <a:gd name="connsiteY0" fmla="*/ 185 h 129350"/>
              <a:gd name="connsiteX1" fmla="*/ 214051 w 226150"/>
              <a:gd name="connsiteY1" fmla="*/ 77289 h 129350"/>
              <a:gd name="connsiteX2" fmla="*/ 226150 w 226150"/>
              <a:gd name="connsiteY2" fmla="*/ 129350 h 129350"/>
              <a:gd name="connsiteX3" fmla="*/ 145720 w 226150"/>
              <a:gd name="connsiteY3" fmla="*/ 129350 h 129350"/>
              <a:gd name="connsiteX4" fmla="*/ 136974 w 226150"/>
              <a:gd name="connsiteY4" fmla="*/ 108304 h 129350"/>
              <a:gd name="connsiteX5" fmla="*/ 113682 w 226150"/>
              <a:gd name="connsiteY5" fmla="*/ 98459 h 129350"/>
              <a:gd name="connsiteX6" fmla="*/ 91784 w 226150"/>
              <a:gd name="connsiteY6" fmla="*/ 111105 h 129350"/>
              <a:gd name="connsiteX7" fmla="*/ 86734 w 226150"/>
              <a:gd name="connsiteY7" fmla="*/ 129350 h 129350"/>
              <a:gd name="connsiteX8" fmla="*/ 0 w 226150"/>
              <a:gd name="connsiteY8" fmla="*/ 129350 h 129350"/>
              <a:gd name="connsiteX9" fmla="*/ 4098 w 226150"/>
              <a:gd name="connsiteY9" fmla="*/ 90302 h 129350"/>
              <a:gd name="connsiteX10" fmla="*/ 103892 w 226150"/>
              <a:gd name="connsiteY10" fmla="*/ 185 h 1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150" h="129350">
                <a:moveTo>
                  <a:pt x="103892" y="185"/>
                </a:moveTo>
                <a:cubicBezTo>
                  <a:pt x="151083" y="-2740"/>
                  <a:pt x="193710" y="29227"/>
                  <a:pt x="214051" y="77289"/>
                </a:cubicBezTo>
                <a:lnTo>
                  <a:pt x="226150" y="129350"/>
                </a:lnTo>
                <a:lnTo>
                  <a:pt x="145720" y="129350"/>
                </a:lnTo>
                <a:lnTo>
                  <a:pt x="136974" y="108304"/>
                </a:lnTo>
                <a:cubicBezTo>
                  <a:pt x="130760" y="101714"/>
                  <a:pt x="122506" y="97912"/>
                  <a:pt x="113682" y="98459"/>
                </a:cubicBezTo>
                <a:cubicBezTo>
                  <a:pt x="104858" y="99006"/>
                  <a:pt x="97136" y="103798"/>
                  <a:pt x="91784" y="111105"/>
                </a:cubicBezTo>
                <a:lnTo>
                  <a:pt x="86734" y="129350"/>
                </a:lnTo>
                <a:lnTo>
                  <a:pt x="0" y="129350"/>
                </a:lnTo>
                <a:lnTo>
                  <a:pt x="4098" y="90302"/>
                </a:lnTo>
                <a:cubicBezTo>
                  <a:pt x="18348" y="40096"/>
                  <a:pt x="56701" y="3110"/>
                  <a:pt x="103892" y="185"/>
                </a:cubicBezTo>
                <a:close/>
              </a:path>
            </a:pathLst>
          </a:custGeom>
          <a:solidFill>
            <a:schemeClr val="accent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167" name="TextBox 166"/>
          <p:cNvSpPr txBox="1"/>
          <p:nvPr/>
        </p:nvSpPr>
        <p:spPr>
          <a:xfrm>
            <a:off x="7333533" y="4781575"/>
            <a:ext cx="1222652" cy="430887"/>
          </a:xfrm>
          <a:prstGeom prst="rect">
            <a:avLst/>
          </a:prstGeom>
          <a:noFill/>
        </p:spPr>
        <p:txBody>
          <a:bodyPr wrap="square" rtlCol="0">
            <a:spAutoFit/>
          </a:bodyPr>
          <a:lstStyle/>
          <a:p>
            <a:r>
              <a:rPr lang="en-GB" sz="1100" dirty="0">
                <a:solidFill>
                  <a:schemeClr val="tx2"/>
                </a:solidFill>
              </a:rPr>
              <a:t>Security and malware scanning</a:t>
            </a:r>
            <a:endParaRPr lang="en-US" sz="1100" dirty="0" err="1">
              <a:solidFill>
                <a:schemeClr val="tx2"/>
              </a:solidFill>
            </a:endParaRPr>
          </a:p>
        </p:txBody>
      </p:sp>
      <p:cxnSp>
        <p:nvCxnSpPr>
          <p:cNvPr id="168" name="Straight Arrow Connector 167"/>
          <p:cNvCxnSpPr/>
          <p:nvPr/>
        </p:nvCxnSpPr>
        <p:spPr>
          <a:xfrm>
            <a:off x="4147467" y="4543820"/>
            <a:ext cx="963618" cy="14533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67" idx="1"/>
            <a:endCxn id="157" idx="4"/>
          </p:cNvCxnSpPr>
          <p:nvPr/>
        </p:nvCxnSpPr>
        <p:spPr>
          <a:xfrm flipH="1">
            <a:off x="6781452" y="4997019"/>
            <a:ext cx="552081" cy="7454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6920332" y="4760277"/>
            <a:ext cx="274320" cy="27432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dirty="0">
                <a:solidFill>
                  <a:prstClr val="black"/>
                </a:solidFill>
              </a:rPr>
              <a:t>0</a:t>
            </a:r>
            <a:endParaRPr lang="en-US" sz="1000" b="1" dirty="0">
              <a:solidFill>
                <a:prstClr val="black"/>
              </a:solidFill>
            </a:endParaRPr>
          </a:p>
        </p:txBody>
      </p:sp>
    </p:spTree>
    <p:extLst>
      <p:ext uri="{BB962C8B-B14F-4D97-AF65-F5344CB8AC3E}">
        <p14:creationId xmlns:p14="http://schemas.microsoft.com/office/powerpoint/2010/main" val="189483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1514F5-EEF2-C189-F232-D6C43371CE3D}"/>
              </a:ext>
            </a:extLst>
          </p:cNvPr>
          <p:cNvSpPr>
            <a:spLocks noGrp="1"/>
          </p:cNvSpPr>
          <p:nvPr>
            <p:ph type="sldNum" sz="quarter" idx="4"/>
          </p:nvPr>
        </p:nvSpPr>
        <p:spPr/>
        <p:txBody>
          <a:bodyPr/>
          <a:lstStyle/>
          <a:p>
            <a:fld id="{6C9CD605-947A-3C4E-98CB-B055F943FEBA}" type="slidenum">
              <a:rPr lang="en-US" smtClean="0"/>
              <a:pPr/>
              <a:t>27</a:t>
            </a:fld>
            <a:endParaRPr lang="en-US" dirty="0"/>
          </a:p>
        </p:txBody>
      </p:sp>
      <p:sp>
        <p:nvSpPr>
          <p:cNvPr id="3" name="Title 2">
            <a:extLst>
              <a:ext uri="{FF2B5EF4-FFF2-40B4-BE49-F238E27FC236}">
                <a16:creationId xmlns:a16="http://schemas.microsoft.com/office/drawing/2014/main" id="{AEC53CC3-D87C-AAD9-1762-2EB42D4C9AF8}"/>
              </a:ext>
            </a:extLst>
          </p:cNvPr>
          <p:cNvSpPr>
            <a:spLocks noGrp="1"/>
          </p:cNvSpPr>
          <p:nvPr>
            <p:ph type="title"/>
          </p:nvPr>
        </p:nvSpPr>
        <p:spPr/>
        <p:txBody>
          <a:bodyPr>
            <a:normAutofit fontScale="90000"/>
          </a:bodyPr>
          <a:lstStyle/>
          <a:p>
            <a:r>
              <a:rPr lang="en-US" dirty="0">
                <a:solidFill>
                  <a:schemeClr val="bg1"/>
                </a:solidFill>
              </a:rPr>
              <a:t>ONAP Projects and Their Scopes</a:t>
            </a:r>
          </a:p>
        </p:txBody>
      </p:sp>
      <p:grpSp>
        <p:nvGrpSpPr>
          <p:cNvPr id="35" name="Group 34">
            <a:extLst>
              <a:ext uri="{FF2B5EF4-FFF2-40B4-BE49-F238E27FC236}">
                <a16:creationId xmlns:a16="http://schemas.microsoft.com/office/drawing/2014/main" id="{D565E4C5-48BC-8AC5-7AEE-7CF4F3BE75C7}"/>
              </a:ext>
            </a:extLst>
          </p:cNvPr>
          <p:cNvGrpSpPr/>
          <p:nvPr/>
        </p:nvGrpSpPr>
        <p:grpSpPr>
          <a:xfrm>
            <a:off x="1823659" y="1678138"/>
            <a:ext cx="8928371" cy="4161034"/>
            <a:chOff x="1618179" y="2058278"/>
            <a:chExt cx="8928371" cy="4161034"/>
          </a:xfrm>
        </p:grpSpPr>
        <p:grpSp>
          <p:nvGrpSpPr>
            <p:cNvPr id="32" name="Group 31">
              <a:extLst>
                <a:ext uri="{FF2B5EF4-FFF2-40B4-BE49-F238E27FC236}">
                  <a16:creationId xmlns:a16="http://schemas.microsoft.com/office/drawing/2014/main" id="{87BBF5FD-1688-143E-6E13-5F45C2C645DA}"/>
                </a:ext>
              </a:extLst>
            </p:cNvPr>
            <p:cNvGrpSpPr/>
            <p:nvPr/>
          </p:nvGrpSpPr>
          <p:grpSpPr>
            <a:xfrm>
              <a:off x="4792958" y="2058278"/>
              <a:ext cx="2578813" cy="4161034"/>
              <a:chOff x="4792958" y="1539879"/>
              <a:chExt cx="2578813" cy="4161034"/>
            </a:xfrm>
          </p:grpSpPr>
          <p:grpSp>
            <p:nvGrpSpPr>
              <p:cNvPr id="11" name="Group 10">
                <a:extLst>
                  <a:ext uri="{FF2B5EF4-FFF2-40B4-BE49-F238E27FC236}">
                    <a16:creationId xmlns:a16="http://schemas.microsoft.com/office/drawing/2014/main" id="{3FA00053-5B9E-F185-E4F3-8D5870FDB0A3}"/>
                  </a:ext>
                </a:extLst>
              </p:cNvPr>
              <p:cNvGrpSpPr/>
              <p:nvPr/>
            </p:nvGrpSpPr>
            <p:grpSpPr>
              <a:xfrm>
                <a:off x="4792958" y="1539879"/>
                <a:ext cx="2578813" cy="4161034"/>
                <a:chOff x="3954254" y="1539879"/>
                <a:chExt cx="2578813" cy="4161034"/>
              </a:xfrm>
            </p:grpSpPr>
            <p:sp>
              <p:nvSpPr>
                <p:cNvPr id="7" name="Rectangle: Rounded Corners 6">
                  <a:extLst>
                    <a:ext uri="{FF2B5EF4-FFF2-40B4-BE49-F238E27FC236}">
                      <a16:creationId xmlns:a16="http://schemas.microsoft.com/office/drawing/2014/main" id="{C89344DE-4BD6-8901-78BA-85967D2434C2}"/>
                    </a:ext>
                  </a:extLst>
                </p:cNvPr>
                <p:cNvSpPr/>
                <p:nvPr/>
              </p:nvSpPr>
              <p:spPr>
                <a:xfrm>
                  <a:off x="3954254" y="1539879"/>
                  <a:ext cx="2578813" cy="4161034"/>
                </a:xfrm>
                <a:prstGeom prst="roundRect">
                  <a:avLst>
                    <a:gd name="adj" fmla="val 4992"/>
                  </a:avLst>
                </a:prstGeom>
                <a:solidFill>
                  <a:schemeClr val="accent4">
                    <a:lumMod val="60000"/>
                    <a:lumOff val="40000"/>
                    <a:alpha val="18000"/>
                  </a:schemeClr>
                </a:solidFill>
                <a:ln w="57150">
                  <a:solidFill>
                    <a:srgbClr val="7030A0">
                      <a:alpha val="8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BEDD51C-4709-878D-657E-AC07A09C9520}"/>
                    </a:ext>
                  </a:extLst>
                </p:cNvPr>
                <p:cNvSpPr txBox="1"/>
                <p:nvPr/>
              </p:nvSpPr>
              <p:spPr>
                <a:xfrm>
                  <a:off x="4728584" y="1649039"/>
                  <a:ext cx="1087157" cy="369332"/>
                </a:xfrm>
                <a:prstGeom prst="rect">
                  <a:avLst/>
                </a:prstGeom>
                <a:noFill/>
              </p:spPr>
              <p:txBody>
                <a:bodyPr wrap="none" rtlCol="0">
                  <a:spAutoFit/>
                </a:bodyPr>
                <a:lstStyle/>
                <a:p>
                  <a:r>
                    <a:rPr lang="en-US" b="1" dirty="0"/>
                    <a:t>Run Time</a:t>
                  </a:r>
                </a:p>
              </p:txBody>
            </p:sp>
          </p:grpSp>
          <p:sp>
            <p:nvSpPr>
              <p:cNvPr id="18" name="Rectangle: Rounded Corners 17">
                <a:extLst>
                  <a:ext uri="{FF2B5EF4-FFF2-40B4-BE49-F238E27FC236}">
                    <a16:creationId xmlns:a16="http://schemas.microsoft.com/office/drawing/2014/main" id="{C3B62355-BF54-9B65-E7BE-F9A0643BF922}"/>
                  </a:ext>
                </a:extLst>
              </p:cNvPr>
              <p:cNvSpPr/>
              <p:nvPr/>
            </p:nvSpPr>
            <p:spPr>
              <a:xfrm>
                <a:off x="5196155" y="2230305"/>
                <a:ext cx="1799690" cy="425667"/>
              </a:xfrm>
              <a:prstGeom prst="roundRect">
                <a:avLst/>
              </a:prstGeom>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a:t>
                </a:r>
              </a:p>
            </p:txBody>
          </p:sp>
          <p:sp>
            <p:nvSpPr>
              <p:cNvPr id="19" name="Rectangle: Rounded Corners 18">
                <a:extLst>
                  <a:ext uri="{FF2B5EF4-FFF2-40B4-BE49-F238E27FC236}">
                    <a16:creationId xmlns:a16="http://schemas.microsoft.com/office/drawing/2014/main" id="{8197527E-37EA-8755-A370-86F05619F0E8}"/>
                  </a:ext>
                </a:extLst>
              </p:cNvPr>
              <p:cNvSpPr/>
              <p:nvPr/>
            </p:nvSpPr>
            <p:spPr>
              <a:xfrm>
                <a:off x="5351123" y="2845540"/>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SDNC</a:t>
                </a:r>
              </a:p>
            </p:txBody>
          </p:sp>
          <p:sp>
            <p:nvSpPr>
              <p:cNvPr id="20" name="Rectangle: Rounded Corners 19">
                <a:extLst>
                  <a:ext uri="{FF2B5EF4-FFF2-40B4-BE49-F238E27FC236}">
                    <a16:creationId xmlns:a16="http://schemas.microsoft.com/office/drawing/2014/main" id="{DA330DD8-A91B-1362-9F47-11794B85D462}"/>
                  </a:ext>
                </a:extLst>
              </p:cNvPr>
              <p:cNvSpPr/>
              <p:nvPr/>
            </p:nvSpPr>
            <p:spPr>
              <a:xfrm>
                <a:off x="5351123" y="3466552"/>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AAI</a:t>
                </a:r>
              </a:p>
            </p:txBody>
          </p:sp>
          <p:sp>
            <p:nvSpPr>
              <p:cNvPr id="21" name="Rectangle: Rounded Corners 20">
                <a:extLst>
                  <a:ext uri="{FF2B5EF4-FFF2-40B4-BE49-F238E27FC236}">
                    <a16:creationId xmlns:a16="http://schemas.microsoft.com/office/drawing/2014/main" id="{B15C07C1-405D-946D-20BA-FA1794771AE6}"/>
                  </a:ext>
                </a:extLst>
              </p:cNvPr>
              <p:cNvSpPr/>
              <p:nvPr/>
            </p:nvSpPr>
            <p:spPr>
              <a:xfrm>
                <a:off x="5351123" y="4087564"/>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a:t>
                </a:r>
              </a:p>
            </p:txBody>
          </p:sp>
          <p:sp>
            <p:nvSpPr>
              <p:cNvPr id="22" name="Rectangle: Rounded Corners 21">
                <a:extLst>
                  <a:ext uri="{FF2B5EF4-FFF2-40B4-BE49-F238E27FC236}">
                    <a16:creationId xmlns:a16="http://schemas.microsoft.com/office/drawing/2014/main" id="{09B0C9B9-7C75-5BF3-2E58-998245A7D04F}"/>
                  </a:ext>
                </a:extLst>
              </p:cNvPr>
              <p:cNvSpPr/>
              <p:nvPr/>
            </p:nvSpPr>
            <p:spPr>
              <a:xfrm>
                <a:off x="5365991" y="4708576"/>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CPS</a:t>
                </a:r>
              </a:p>
            </p:txBody>
          </p:sp>
        </p:grpSp>
        <p:grpSp>
          <p:nvGrpSpPr>
            <p:cNvPr id="33" name="Group 32">
              <a:extLst>
                <a:ext uri="{FF2B5EF4-FFF2-40B4-BE49-F238E27FC236}">
                  <a16:creationId xmlns:a16="http://schemas.microsoft.com/office/drawing/2014/main" id="{225C6EC5-ED1B-AC25-86E8-EE4344400E9D}"/>
                </a:ext>
              </a:extLst>
            </p:cNvPr>
            <p:cNvGrpSpPr/>
            <p:nvPr/>
          </p:nvGrpSpPr>
          <p:grpSpPr>
            <a:xfrm>
              <a:off x="7967737" y="2058278"/>
              <a:ext cx="2578813" cy="4161034"/>
              <a:chOff x="8697744" y="1539879"/>
              <a:chExt cx="2578813" cy="4161034"/>
            </a:xfrm>
          </p:grpSpPr>
          <p:sp>
            <p:nvSpPr>
              <p:cNvPr id="9" name="Rectangle: Rounded Corners 8">
                <a:extLst>
                  <a:ext uri="{FF2B5EF4-FFF2-40B4-BE49-F238E27FC236}">
                    <a16:creationId xmlns:a16="http://schemas.microsoft.com/office/drawing/2014/main" id="{A6B2F6C9-DE7C-B1D4-8839-25CEA76FC6FE}"/>
                  </a:ext>
                </a:extLst>
              </p:cNvPr>
              <p:cNvSpPr/>
              <p:nvPr/>
            </p:nvSpPr>
            <p:spPr>
              <a:xfrm>
                <a:off x="8697744" y="1539879"/>
                <a:ext cx="2578813" cy="4161034"/>
              </a:xfrm>
              <a:prstGeom prst="roundRect">
                <a:avLst>
                  <a:gd name="adj" fmla="val 4992"/>
                </a:avLst>
              </a:prstGeom>
              <a:solidFill>
                <a:schemeClr val="accent6">
                  <a:lumMod val="60000"/>
                  <a:lumOff val="40000"/>
                  <a:alpha val="18000"/>
                </a:schemeClr>
              </a:solidFill>
              <a:ln w="57150">
                <a:solidFill>
                  <a:srgbClr val="7030A0">
                    <a:alpha val="8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58D14CE-982F-48A4-83FB-B887791CFD13}"/>
                  </a:ext>
                </a:extLst>
              </p:cNvPr>
              <p:cNvSpPr txBox="1"/>
              <p:nvPr/>
            </p:nvSpPr>
            <p:spPr>
              <a:xfrm>
                <a:off x="9334146" y="1682828"/>
                <a:ext cx="1410835" cy="369332"/>
              </a:xfrm>
              <a:prstGeom prst="rect">
                <a:avLst/>
              </a:prstGeom>
              <a:noFill/>
            </p:spPr>
            <p:txBody>
              <a:bodyPr wrap="none" rtlCol="0">
                <a:spAutoFit/>
              </a:bodyPr>
              <a:lstStyle/>
              <a:p>
                <a:r>
                  <a:rPr lang="en-US" b="1" dirty="0"/>
                  <a:t>Control Loop</a:t>
                </a:r>
              </a:p>
            </p:txBody>
          </p:sp>
          <p:sp>
            <p:nvSpPr>
              <p:cNvPr id="24" name="Rectangle: Rounded Corners 23">
                <a:extLst>
                  <a:ext uri="{FF2B5EF4-FFF2-40B4-BE49-F238E27FC236}">
                    <a16:creationId xmlns:a16="http://schemas.microsoft.com/office/drawing/2014/main" id="{017F9802-3FC4-7907-F636-C9BD0178A8DB}"/>
                  </a:ext>
                </a:extLst>
              </p:cNvPr>
              <p:cNvSpPr/>
              <p:nvPr/>
            </p:nvSpPr>
            <p:spPr>
              <a:xfrm>
                <a:off x="9294688" y="2815635"/>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a:t>
                </a:r>
              </a:p>
            </p:txBody>
          </p:sp>
          <p:sp>
            <p:nvSpPr>
              <p:cNvPr id="25" name="Rectangle: Rounded Corners 24">
                <a:extLst>
                  <a:ext uri="{FF2B5EF4-FFF2-40B4-BE49-F238E27FC236}">
                    <a16:creationId xmlns:a16="http://schemas.microsoft.com/office/drawing/2014/main" id="{0435D650-79E8-21BC-76FE-B27E5D8D7AD5}"/>
                  </a:ext>
                </a:extLst>
              </p:cNvPr>
              <p:cNvSpPr/>
              <p:nvPr/>
            </p:nvSpPr>
            <p:spPr>
              <a:xfrm>
                <a:off x="9294688" y="3436647"/>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Clamp</a:t>
                </a:r>
              </a:p>
            </p:txBody>
          </p:sp>
          <p:sp>
            <p:nvSpPr>
              <p:cNvPr id="26" name="Rectangle: Rounded Corners 25">
                <a:extLst>
                  <a:ext uri="{FF2B5EF4-FFF2-40B4-BE49-F238E27FC236}">
                    <a16:creationId xmlns:a16="http://schemas.microsoft.com/office/drawing/2014/main" id="{7AC53475-8499-7EA1-8CE1-BCDCEB4F8B46}"/>
                  </a:ext>
                </a:extLst>
              </p:cNvPr>
              <p:cNvSpPr/>
              <p:nvPr/>
            </p:nvSpPr>
            <p:spPr>
              <a:xfrm>
                <a:off x="9294688" y="4057659"/>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a:t>
                </a:r>
              </a:p>
            </p:txBody>
          </p:sp>
          <p:sp>
            <p:nvSpPr>
              <p:cNvPr id="27" name="Rectangle: Rounded Corners 26">
                <a:extLst>
                  <a:ext uri="{FF2B5EF4-FFF2-40B4-BE49-F238E27FC236}">
                    <a16:creationId xmlns:a16="http://schemas.microsoft.com/office/drawing/2014/main" id="{EC1A256E-FF6F-6066-7145-F023DDBA0411}"/>
                  </a:ext>
                </a:extLst>
              </p:cNvPr>
              <p:cNvSpPr/>
              <p:nvPr/>
            </p:nvSpPr>
            <p:spPr>
              <a:xfrm>
                <a:off x="9309556" y="4678671"/>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AAI</a:t>
                </a:r>
              </a:p>
            </p:txBody>
          </p:sp>
          <p:sp>
            <p:nvSpPr>
              <p:cNvPr id="28" name="Rectangle: Rounded Corners 27">
                <a:extLst>
                  <a:ext uri="{FF2B5EF4-FFF2-40B4-BE49-F238E27FC236}">
                    <a16:creationId xmlns:a16="http://schemas.microsoft.com/office/drawing/2014/main" id="{8A1A8971-B548-6B8E-3D8B-541403867D61}"/>
                  </a:ext>
                </a:extLst>
              </p:cNvPr>
              <p:cNvSpPr/>
              <p:nvPr/>
            </p:nvSpPr>
            <p:spPr>
              <a:xfrm>
                <a:off x="9139719" y="2229664"/>
                <a:ext cx="1799690" cy="425667"/>
              </a:xfrm>
              <a:prstGeom prst="roundRect">
                <a:avLst/>
              </a:prstGeom>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DCAE</a:t>
                </a:r>
              </a:p>
            </p:txBody>
          </p:sp>
        </p:grpSp>
        <p:grpSp>
          <p:nvGrpSpPr>
            <p:cNvPr id="31" name="Group 30">
              <a:extLst>
                <a:ext uri="{FF2B5EF4-FFF2-40B4-BE49-F238E27FC236}">
                  <a16:creationId xmlns:a16="http://schemas.microsoft.com/office/drawing/2014/main" id="{DC524545-57F1-A341-1557-86208B79AF33}"/>
                </a:ext>
              </a:extLst>
            </p:cNvPr>
            <p:cNvGrpSpPr/>
            <p:nvPr/>
          </p:nvGrpSpPr>
          <p:grpSpPr>
            <a:xfrm>
              <a:off x="1618179" y="2058278"/>
              <a:ext cx="2578813" cy="4161034"/>
              <a:chOff x="888172" y="1539879"/>
              <a:chExt cx="2578813" cy="4161034"/>
            </a:xfrm>
          </p:grpSpPr>
          <p:grpSp>
            <p:nvGrpSpPr>
              <p:cNvPr id="12" name="Group 11">
                <a:extLst>
                  <a:ext uri="{FF2B5EF4-FFF2-40B4-BE49-F238E27FC236}">
                    <a16:creationId xmlns:a16="http://schemas.microsoft.com/office/drawing/2014/main" id="{6BB395A1-027B-6396-E2F0-476EF427CD6B}"/>
                  </a:ext>
                </a:extLst>
              </p:cNvPr>
              <p:cNvGrpSpPr/>
              <p:nvPr/>
            </p:nvGrpSpPr>
            <p:grpSpPr>
              <a:xfrm>
                <a:off x="888172" y="1539879"/>
                <a:ext cx="2578813" cy="4161034"/>
                <a:chOff x="429510" y="1539879"/>
                <a:chExt cx="2578813" cy="4161034"/>
              </a:xfrm>
            </p:grpSpPr>
            <p:sp>
              <p:nvSpPr>
                <p:cNvPr id="5" name="Rectangle: Rounded Corners 4">
                  <a:extLst>
                    <a:ext uri="{FF2B5EF4-FFF2-40B4-BE49-F238E27FC236}">
                      <a16:creationId xmlns:a16="http://schemas.microsoft.com/office/drawing/2014/main" id="{7ED53073-EBEA-30B5-FE04-0D721455B3EA}"/>
                    </a:ext>
                  </a:extLst>
                </p:cNvPr>
                <p:cNvSpPr/>
                <p:nvPr/>
              </p:nvSpPr>
              <p:spPr>
                <a:xfrm>
                  <a:off x="429510" y="1539879"/>
                  <a:ext cx="2578813" cy="4161034"/>
                </a:xfrm>
                <a:prstGeom prst="roundRect">
                  <a:avLst>
                    <a:gd name="adj" fmla="val 4992"/>
                  </a:avLst>
                </a:prstGeom>
                <a:solidFill>
                  <a:schemeClr val="accent2">
                    <a:lumMod val="75000"/>
                    <a:alpha val="18000"/>
                  </a:schemeClr>
                </a:solidFill>
                <a:ln w="57150">
                  <a:solidFill>
                    <a:srgbClr val="7030A0">
                      <a:alpha val="8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77F6883-4977-0988-5BDB-46B2209A7446}"/>
                    </a:ext>
                  </a:extLst>
                </p:cNvPr>
                <p:cNvSpPr txBox="1"/>
                <p:nvPr/>
              </p:nvSpPr>
              <p:spPr>
                <a:xfrm>
                  <a:off x="1097272" y="1649039"/>
                  <a:ext cx="1351652" cy="369332"/>
                </a:xfrm>
                <a:prstGeom prst="rect">
                  <a:avLst/>
                </a:prstGeom>
                <a:noFill/>
              </p:spPr>
              <p:txBody>
                <a:bodyPr wrap="none" rtlCol="0">
                  <a:spAutoFit/>
                </a:bodyPr>
                <a:lstStyle/>
                <a:p>
                  <a:r>
                    <a:rPr lang="en-US" b="1" dirty="0"/>
                    <a:t>Design Time</a:t>
                  </a:r>
                </a:p>
              </p:txBody>
            </p:sp>
          </p:grpSp>
          <p:sp>
            <p:nvSpPr>
              <p:cNvPr id="14" name="Rectangle: Rounded Corners 13">
                <a:extLst>
                  <a:ext uri="{FF2B5EF4-FFF2-40B4-BE49-F238E27FC236}">
                    <a16:creationId xmlns:a16="http://schemas.microsoft.com/office/drawing/2014/main" id="{7124EE17-6E3D-415D-4059-652F925A4307}"/>
                  </a:ext>
                </a:extLst>
              </p:cNvPr>
              <p:cNvSpPr/>
              <p:nvPr/>
            </p:nvSpPr>
            <p:spPr>
              <a:xfrm>
                <a:off x="1417833" y="2901875"/>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CCSDK</a:t>
                </a:r>
              </a:p>
            </p:txBody>
          </p:sp>
          <p:sp>
            <p:nvSpPr>
              <p:cNvPr id="15" name="Rectangle: Rounded Corners 14">
                <a:extLst>
                  <a:ext uri="{FF2B5EF4-FFF2-40B4-BE49-F238E27FC236}">
                    <a16:creationId xmlns:a16="http://schemas.microsoft.com/office/drawing/2014/main" id="{60A129AA-6D70-A3FD-7CF3-DF936C067323}"/>
                  </a:ext>
                </a:extLst>
              </p:cNvPr>
              <p:cNvSpPr/>
              <p:nvPr/>
            </p:nvSpPr>
            <p:spPr>
              <a:xfrm>
                <a:off x="1417833" y="3522887"/>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CPS</a:t>
                </a:r>
              </a:p>
            </p:txBody>
          </p:sp>
          <p:sp>
            <p:nvSpPr>
              <p:cNvPr id="16" name="Rectangle: Rounded Corners 15">
                <a:extLst>
                  <a:ext uri="{FF2B5EF4-FFF2-40B4-BE49-F238E27FC236}">
                    <a16:creationId xmlns:a16="http://schemas.microsoft.com/office/drawing/2014/main" id="{0C16B84A-5C38-10ED-225B-6501EF598DFB}"/>
                  </a:ext>
                </a:extLst>
              </p:cNvPr>
              <p:cNvSpPr/>
              <p:nvPr/>
            </p:nvSpPr>
            <p:spPr>
              <a:xfrm>
                <a:off x="1417833" y="4143899"/>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a:t>
                </a:r>
              </a:p>
            </p:txBody>
          </p:sp>
          <p:sp>
            <p:nvSpPr>
              <p:cNvPr id="17" name="Rectangle: Rounded Corners 16">
                <a:extLst>
                  <a:ext uri="{FF2B5EF4-FFF2-40B4-BE49-F238E27FC236}">
                    <a16:creationId xmlns:a16="http://schemas.microsoft.com/office/drawing/2014/main" id="{266B9696-0766-4208-D15F-F57F87241AF9}"/>
                  </a:ext>
                </a:extLst>
              </p:cNvPr>
              <p:cNvSpPr/>
              <p:nvPr/>
            </p:nvSpPr>
            <p:spPr>
              <a:xfrm>
                <a:off x="1432701" y="4764911"/>
                <a:ext cx="148975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a:t>
                </a:r>
              </a:p>
            </p:txBody>
          </p:sp>
          <p:sp>
            <p:nvSpPr>
              <p:cNvPr id="29" name="Rectangle: Rounded Corners 28">
                <a:extLst>
                  <a:ext uri="{FF2B5EF4-FFF2-40B4-BE49-F238E27FC236}">
                    <a16:creationId xmlns:a16="http://schemas.microsoft.com/office/drawing/2014/main" id="{2E1A4695-170B-A5FA-D0CD-A29FC2B776C5}"/>
                  </a:ext>
                </a:extLst>
              </p:cNvPr>
              <p:cNvSpPr/>
              <p:nvPr/>
            </p:nvSpPr>
            <p:spPr>
              <a:xfrm>
                <a:off x="1262864" y="2230745"/>
                <a:ext cx="1799690" cy="425667"/>
              </a:xfrm>
              <a:prstGeom prst="roundRect">
                <a:avLst/>
              </a:prstGeom>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SDC</a:t>
                </a:r>
              </a:p>
            </p:txBody>
          </p:sp>
        </p:grpSp>
      </p:grpSp>
      <p:sp>
        <p:nvSpPr>
          <p:cNvPr id="30" name="Rectangle: Rounded Corners 29">
            <a:extLst>
              <a:ext uri="{FF2B5EF4-FFF2-40B4-BE49-F238E27FC236}">
                <a16:creationId xmlns:a16="http://schemas.microsoft.com/office/drawing/2014/main" id="{EA9153AB-01D3-3C7D-BA0C-460EFDEBF780}"/>
              </a:ext>
            </a:extLst>
          </p:cNvPr>
          <p:cNvSpPr/>
          <p:nvPr/>
        </p:nvSpPr>
        <p:spPr>
          <a:xfrm>
            <a:off x="1814558" y="1211961"/>
            <a:ext cx="8795180" cy="337593"/>
          </a:xfrm>
          <a:prstGeom prst="roundRect">
            <a:avLst/>
          </a:prstGeom>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GUI / CLI / Portal / VID</a:t>
            </a:r>
          </a:p>
        </p:txBody>
      </p:sp>
      <p:sp>
        <p:nvSpPr>
          <p:cNvPr id="34" name="Rectangle: Rounded Corners 33">
            <a:extLst>
              <a:ext uri="{FF2B5EF4-FFF2-40B4-BE49-F238E27FC236}">
                <a16:creationId xmlns:a16="http://schemas.microsoft.com/office/drawing/2014/main" id="{95CB69CD-8511-28F5-CCC0-3889BE803EC7}"/>
              </a:ext>
            </a:extLst>
          </p:cNvPr>
          <p:cNvSpPr/>
          <p:nvPr/>
        </p:nvSpPr>
        <p:spPr>
          <a:xfrm>
            <a:off x="1890254" y="5375830"/>
            <a:ext cx="8795180" cy="337593"/>
          </a:xfrm>
          <a:prstGeom prst="roundRect">
            <a:avLst/>
          </a:prstGeom>
          <a:solidFill>
            <a:schemeClr val="accent3">
              <a:lumMod val="40000"/>
              <a:lumOff val="6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DMaaP</a:t>
            </a:r>
            <a:r>
              <a:rPr lang="en-US" dirty="0">
                <a:solidFill>
                  <a:schemeClr val="tx1"/>
                </a:solidFill>
              </a:rPr>
              <a:t> / MSB</a:t>
            </a:r>
          </a:p>
        </p:txBody>
      </p:sp>
    </p:spTree>
    <p:extLst>
      <p:ext uri="{BB962C8B-B14F-4D97-AF65-F5344CB8AC3E}">
        <p14:creationId xmlns:p14="http://schemas.microsoft.com/office/powerpoint/2010/main" val="2580219443"/>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C9CD605-947A-3C4E-98CB-B055F943FEBA}" type="slidenum">
              <a:rPr lang="en-US" smtClean="0"/>
              <a:pPr/>
              <a:t>28</a:t>
            </a:fld>
            <a:endParaRPr lang="en-US" dirty="0"/>
          </a:p>
        </p:txBody>
      </p:sp>
      <p:sp>
        <p:nvSpPr>
          <p:cNvPr id="3" name="Title 2"/>
          <p:cNvSpPr>
            <a:spLocks noGrp="1"/>
          </p:cNvSpPr>
          <p:nvPr>
            <p:ph type="title"/>
          </p:nvPr>
        </p:nvSpPr>
        <p:spPr/>
        <p:txBody>
          <a:bodyPr>
            <a:normAutofit fontScale="90000"/>
          </a:bodyPr>
          <a:lstStyle/>
          <a:p>
            <a:r>
              <a:rPr lang="en-US" dirty="0">
                <a:solidFill>
                  <a:schemeClr val="bg1"/>
                </a:solidFill>
              </a:rPr>
              <a:t>ONAP Use Case – Design Time – Onboarding</a:t>
            </a:r>
          </a:p>
        </p:txBody>
      </p:sp>
      <p:sp>
        <p:nvSpPr>
          <p:cNvPr id="4" name="Text Placeholder 3"/>
          <p:cNvSpPr>
            <a:spLocks noGrp="1"/>
          </p:cNvSpPr>
          <p:nvPr>
            <p:ph type="body" sz="quarter" idx="10"/>
          </p:nvPr>
        </p:nvSpPr>
        <p:spPr/>
        <p:txBody>
          <a:bodyPr/>
          <a:lstStyle/>
          <a:p>
            <a:endParaRPr lang="en-US" dirty="0"/>
          </a:p>
          <a:p>
            <a:r>
              <a:rPr lang="en-US" dirty="0"/>
              <a:t>Upload descriptive model of the virtual function (Heat, TOSCA, Helm)</a:t>
            </a:r>
          </a:p>
          <a:p>
            <a:endParaRPr lang="en-US" dirty="0"/>
          </a:p>
          <a:p>
            <a:r>
              <a:rPr lang="en-US" dirty="0"/>
              <a:t>Validate, assign, license, certify virtual function</a:t>
            </a:r>
          </a:p>
          <a:p>
            <a:endParaRPr lang="en-US" dirty="0"/>
          </a:p>
          <a:p>
            <a:r>
              <a:rPr lang="en-US" dirty="0"/>
              <a:t>Create catalog entry, assign data/metadata</a:t>
            </a:r>
          </a:p>
          <a:p>
            <a:endParaRPr lang="en-US" dirty="0"/>
          </a:p>
          <a:p>
            <a:r>
              <a:rPr lang="en-US" dirty="0"/>
              <a:t>Distribute for instantiation</a:t>
            </a:r>
          </a:p>
        </p:txBody>
      </p:sp>
    </p:spTree>
    <p:extLst>
      <p:ext uri="{BB962C8B-B14F-4D97-AF65-F5344CB8AC3E}">
        <p14:creationId xmlns:p14="http://schemas.microsoft.com/office/powerpoint/2010/main" val="3069461439"/>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C9CD605-947A-3C4E-98CB-B055F943FEBA}" type="slidenum">
              <a:rPr lang="en-US" smtClean="0"/>
              <a:pPr/>
              <a:t>29</a:t>
            </a:fld>
            <a:endParaRPr lang="en-US" dirty="0"/>
          </a:p>
        </p:txBody>
      </p:sp>
      <p:sp>
        <p:nvSpPr>
          <p:cNvPr id="3" name="Title 2"/>
          <p:cNvSpPr>
            <a:spLocks noGrp="1"/>
          </p:cNvSpPr>
          <p:nvPr>
            <p:ph type="title"/>
          </p:nvPr>
        </p:nvSpPr>
        <p:spPr/>
        <p:txBody>
          <a:bodyPr>
            <a:normAutofit fontScale="90000"/>
          </a:bodyPr>
          <a:lstStyle/>
          <a:p>
            <a:r>
              <a:rPr lang="en-US" dirty="0">
                <a:solidFill>
                  <a:schemeClr val="bg1"/>
                </a:solidFill>
              </a:rPr>
              <a:t>ONAP Use Case – Run-Time</a:t>
            </a:r>
          </a:p>
        </p:txBody>
      </p:sp>
      <p:sp>
        <p:nvSpPr>
          <p:cNvPr id="4" name="Text Placeholder 3"/>
          <p:cNvSpPr>
            <a:spLocks noGrp="1"/>
          </p:cNvSpPr>
          <p:nvPr>
            <p:ph type="body" sz="quarter" idx="10"/>
          </p:nvPr>
        </p:nvSpPr>
        <p:spPr/>
        <p:txBody>
          <a:bodyPr/>
          <a:lstStyle/>
          <a:p>
            <a:r>
              <a:rPr lang="en-US" dirty="0"/>
              <a:t>Instantiate virtual functions</a:t>
            </a:r>
          </a:p>
          <a:p>
            <a:endParaRPr lang="en-US" dirty="0"/>
          </a:p>
          <a:p>
            <a:r>
              <a:rPr lang="en-US" dirty="0" err="1"/>
              <a:t>LifeCycle</a:t>
            </a:r>
            <a:r>
              <a:rPr lang="en-US" dirty="0"/>
              <a:t>: start / stop / reset / scale up / scale down / configure…</a:t>
            </a:r>
          </a:p>
          <a:p>
            <a:endParaRPr lang="en-US" dirty="0"/>
          </a:p>
          <a:p>
            <a:r>
              <a:rPr lang="en-US" dirty="0"/>
              <a:t>Monitoring metrics</a:t>
            </a:r>
          </a:p>
          <a:p>
            <a:endParaRPr lang="en-US" dirty="0"/>
          </a:p>
          <a:p>
            <a:r>
              <a:rPr lang="en-US" dirty="0"/>
              <a:t>Control loops</a:t>
            </a:r>
          </a:p>
        </p:txBody>
      </p:sp>
    </p:spTree>
    <p:extLst>
      <p:ext uri="{BB962C8B-B14F-4D97-AF65-F5344CB8AC3E}">
        <p14:creationId xmlns:p14="http://schemas.microsoft.com/office/powerpoint/2010/main" val="292924771"/>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5588" y="198438"/>
            <a:ext cx="10515600" cy="1325563"/>
          </a:xfrm>
        </p:spPr>
        <p:txBody>
          <a:bodyPr/>
          <a:lstStyle/>
          <a:p>
            <a:r>
              <a:rPr lang="en-US" dirty="0">
                <a:latin typeface="Segoe UI" panose="020B0502040204020203" pitchFamily="34" charset="0"/>
                <a:cs typeface="Segoe UI" panose="020B0502040204020203" pitchFamily="34" charset="0"/>
              </a:rPr>
              <a:t>Outline</a:t>
            </a:r>
          </a:p>
        </p:txBody>
      </p:sp>
      <p:sp>
        <p:nvSpPr>
          <p:cNvPr id="3" name="Content Placeholder 2"/>
          <p:cNvSpPr>
            <a:spLocks noGrp="1"/>
          </p:cNvSpPr>
          <p:nvPr>
            <p:ph sz="half" idx="10"/>
          </p:nvPr>
        </p:nvSpPr>
        <p:spPr>
          <a:xfrm>
            <a:off x="547687" y="1524001"/>
            <a:ext cx="8479771" cy="3411190"/>
          </a:xfrm>
        </p:spPr>
        <p:txBody>
          <a:bodyPr/>
          <a:lstStyle/>
          <a:p>
            <a:r>
              <a:rPr lang="en-US" sz="3200" dirty="0">
                <a:solidFill>
                  <a:srgbClr val="FF0000"/>
                </a:solidFill>
                <a:latin typeface="Calibri Light" panose="020F0302020204030204" pitchFamily="34" charset="0"/>
              </a:rPr>
              <a:t>Overview</a:t>
            </a:r>
          </a:p>
          <a:p>
            <a:r>
              <a:rPr lang="en-US" sz="3200" dirty="0">
                <a:latin typeface="Calibri Light" panose="020F0302020204030204" pitchFamily="34" charset="0"/>
              </a:rPr>
              <a:t>High Level Architecture</a:t>
            </a:r>
          </a:p>
          <a:p>
            <a:r>
              <a:rPr lang="en-US" sz="3200" dirty="0">
                <a:latin typeface="Calibri Light" panose="020F0302020204030204" pitchFamily="34" charset="0"/>
              </a:rPr>
              <a:t>Design Component Architecture</a:t>
            </a:r>
          </a:p>
          <a:p>
            <a:r>
              <a:rPr lang="en-US" sz="3200" dirty="0">
                <a:latin typeface="Calibri Light" panose="020F0302020204030204" pitchFamily="34" charset="0"/>
              </a:rPr>
              <a:t>Run-Time Component Architecture</a:t>
            </a:r>
          </a:p>
          <a:p>
            <a:pPr marL="0" indent="0">
              <a:buNone/>
            </a:pPr>
            <a:endParaRPr lang="en-US" sz="3200" dirty="0">
              <a:latin typeface="Calibri Light" panose="020F0302020204030204" pitchFamily="34" charset="0"/>
            </a:endParaRPr>
          </a:p>
          <a:p>
            <a:endParaRPr lang="en-US" dirty="0"/>
          </a:p>
        </p:txBody>
      </p:sp>
    </p:spTree>
    <p:extLst>
      <p:ext uri="{BB962C8B-B14F-4D97-AF65-F5344CB8AC3E}">
        <p14:creationId xmlns:p14="http://schemas.microsoft.com/office/powerpoint/2010/main" val="76988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A78CC-A0E6-70D0-C165-3A830F0AD9CA}"/>
              </a:ext>
            </a:extLst>
          </p:cNvPr>
          <p:cNvSpPr>
            <a:spLocks noGrp="1"/>
          </p:cNvSpPr>
          <p:nvPr>
            <p:ph type="dt" sz="half" idx="2"/>
          </p:nvPr>
        </p:nvSpPr>
        <p:spPr/>
        <p:txBody>
          <a:bodyPr/>
          <a:lstStyle/>
          <a:p>
            <a:endParaRPr lang="en-US" dirty="0"/>
          </a:p>
        </p:txBody>
      </p:sp>
      <p:sp>
        <p:nvSpPr>
          <p:cNvPr id="3" name="Slide Number Placeholder 2">
            <a:extLst>
              <a:ext uri="{FF2B5EF4-FFF2-40B4-BE49-F238E27FC236}">
                <a16:creationId xmlns:a16="http://schemas.microsoft.com/office/drawing/2014/main" id="{AFB1EBA3-687D-4C51-5E9C-B7808637CBC7}"/>
              </a:ext>
            </a:extLst>
          </p:cNvPr>
          <p:cNvSpPr>
            <a:spLocks noGrp="1"/>
          </p:cNvSpPr>
          <p:nvPr>
            <p:ph type="sldNum" sz="quarter" idx="4"/>
          </p:nvPr>
        </p:nvSpPr>
        <p:spPr>
          <a:xfrm>
            <a:off x="11568704" y="6513717"/>
            <a:ext cx="607358" cy="365125"/>
          </a:xfrm>
        </p:spPr>
        <p:txBody>
          <a:bodyPr/>
          <a:lstStyle/>
          <a:p>
            <a:fld id="{6C9CD605-947A-3C4E-98CB-B055F943FEBA}" type="slidenum">
              <a:rPr lang="en-US" smtClean="0"/>
              <a:pPr/>
              <a:t>30</a:t>
            </a:fld>
            <a:endParaRPr lang="en-US" dirty="0"/>
          </a:p>
        </p:txBody>
      </p:sp>
      <p:sp>
        <p:nvSpPr>
          <p:cNvPr id="4" name="Title 3">
            <a:extLst>
              <a:ext uri="{FF2B5EF4-FFF2-40B4-BE49-F238E27FC236}">
                <a16:creationId xmlns:a16="http://schemas.microsoft.com/office/drawing/2014/main" id="{9EFF29DF-4860-6AFA-B737-39F365D7CA56}"/>
              </a:ext>
            </a:extLst>
          </p:cNvPr>
          <p:cNvSpPr>
            <a:spLocks noGrp="1"/>
          </p:cNvSpPr>
          <p:nvPr>
            <p:ph type="title"/>
          </p:nvPr>
        </p:nvSpPr>
        <p:spPr/>
        <p:txBody>
          <a:bodyPr>
            <a:normAutofit fontScale="90000"/>
          </a:bodyPr>
          <a:lstStyle/>
          <a:p>
            <a:r>
              <a:rPr lang="en-US" dirty="0">
                <a:solidFill>
                  <a:schemeClr val="bg1"/>
                </a:solidFill>
              </a:rPr>
              <a:t>Closed loop vs Open loop</a:t>
            </a:r>
          </a:p>
        </p:txBody>
      </p:sp>
      <p:sp>
        <p:nvSpPr>
          <p:cNvPr id="6" name="Rectangle 5">
            <a:extLst>
              <a:ext uri="{FF2B5EF4-FFF2-40B4-BE49-F238E27FC236}">
                <a16:creationId xmlns:a16="http://schemas.microsoft.com/office/drawing/2014/main" id="{03EC832C-AA1B-89CA-EA88-368AFD9F3B01}"/>
              </a:ext>
            </a:extLst>
          </p:cNvPr>
          <p:cNvSpPr/>
          <p:nvPr/>
        </p:nvSpPr>
        <p:spPr>
          <a:xfrm>
            <a:off x="1504950" y="1914525"/>
            <a:ext cx="2286000" cy="1076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7" name="Rectangle 6">
            <a:extLst>
              <a:ext uri="{FF2B5EF4-FFF2-40B4-BE49-F238E27FC236}">
                <a16:creationId xmlns:a16="http://schemas.microsoft.com/office/drawing/2014/main" id="{1A974B7D-2FF7-C8EB-577F-86ABCE37C3E9}"/>
              </a:ext>
            </a:extLst>
          </p:cNvPr>
          <p:cNvSpPr/>
          <p:nvPr/>
        </p:nvSpPr>
        <p:spPr>
          <a:xfrm>
            <a:off x="1504950" y="4643437"/>
            <a:ext cx="2286000" cy="1076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System being monitored</a:t>
            </a:r>
          </a:p>
        </p:txBody>
      </p:sp>
      <p:sp>
        <p:nvSpPr>
          <p:cNvPr id="8" name="Rectangle: Rounded Corners 7">
            <a:extLst>
              <a:ext uri="{FF2B5EF4-FFF2-40B4-BE49-F238E27FC236}">
                <a16:creationId xmlns:a16="http://schemas.microsoft.com/office/drawing/2014/main" id="{1A1BE4D6-09CC-6D4C-1C20-C3C67B5BED32}"/>
              </a:ext>
            </a:extLst>
          </p:cNvPr>
          <p:cNvSpPr/>
          <p:nvPr/>
        </p:nvSpPr>
        <p:spPr>
          <a:xfrm>
            <a:off x="2895600" y="3429000"/>
            <a:ext cx="2114550" cy="739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Effector/ Actor</a:t>
            </a:r>
          </a:p>
        </p:txBody>
      </p:sp>
      <p:cxnSp>
        <p:nvCxnSpPr>
          <p:cNvPr id="10" name="Straight Arrow Connector 9">
            <a:extLst>
              <a:ext uri="{FF2B5EF4-FFF2-40B4-BE49-F238E27FC236}">
                <a16:creationId xmlns:a16="http://schemas.microsoft.com/office/drawing/2014/main" id="{C625C7E2-80B8-29C7-FD80-2A061107B60B}"/>
              </a:ext>
            </a:extLst>
          </p:cNvPr>
          <p:cNvCxnSpPr>
            <a:stCxn id="6" idx="2"/>
            <a:endCxn id="7" idx="0"/>
          </p:cNvCxnSpPr>
          <p:nvPr/>
        </p:nvCxnSpPr>
        <p:spPr>
          <a:xfrm>
            <a:off x="2647950" y="2990850"/>
            <a:ext cx="0" cy="16525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D918CA63-5B0B-1072-751B-03B3822C2684}"/>
              </a:ext>
            </a:extLst>
          </p:cNvPr>
          <p:cNvCxnSpPr/>
          <p:nvPr/>
        </p:nvCxnSpPr>
        <p:spPr>
          <a:xfrm>
            <a:off x="2647950" y="2990850"/>
            <a:ext cx="1304925"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8776E2-7F66-DEFF-74DE-6A9145733004}"/>
              </a:ext>
            </a:extLst>
          </p:cNvPr>
          <p:cNvCxnSpPr>
            <a:stCxn id="8" idx="2"/>
            <a:endCxn id="7" idx="0"/>
          </p:cNvCxnSpPr>
          <p:nvPr/>
        </p:nvCxnSpPr>
        <p:spPr>
          <a:xfrm flipH="1">
            <a:off x="2647950" y="4168774"/>
            <a:ext cx="1304925" cy="474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234D039-F0B9-4E70-53C0-4F88226CD220}"/>
              </a:ext>
            </a:extLst>
          </p:cNvPr>
          <p:cNvSpPr/>
          <p:nvPr/>
        </p:nvSpPr>
        <p:spPr>
          <a:xfrm>
            <a:off x="7505700" y="1809750"/>
            <a:ext cx="2286000" cy="1076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sp>
        <p:nvSpPr>
          <p:cNvPr id="19" name="Rectangle 18">
            <a:extLst>
              <a:ext uri="{FF2B5EF4-FFF2-40B4-BE49-F238E27FC236}">
                <a16:creationId xmlns:a16="http://schemas.microsoft.com/office/drawing/2014/main" id="{852055B9-C76B-4439-A8F9-985E422BF6A2}"/>
              </a:ext>
            </a:extLst>
          </p:cNvPr>
          <p:cNvSpPr/>
          <p:nvPr/>
        </p:nvSpPr>
        <p:spPr>
          <a:xfrm>
            <a:off x="7505700" y="4538662"/>
            <a:ext cx="2286000" cy="1076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System being monitored</a:t>
            </a:r>
          </a:p>
        </p:txBody>
      </p:sp>
      <p:sp>
        <p:nvSpPr>
          <p:cNvPr id="20" name="Rectangle: Rounded Corners 19">
            <a:extLst>
              <a:ext uri="{FF2B5EF4-FFF2-40B4-BE49-F238E27FC236}">
                <a16:creationId xmlns:a16="http://schemas.microsoft.com/office/drawing/2014/main" id="{85FE594F-890C-F64E-DD17-9414BB792BB2}"/>
              </a:ext>
            </a:extLst>
          </p:cNvPr>
          <p:cNvSpPr/>
          <p:nvPr/>
        </p:nvSpPr>
        <p:spPr>
          <a:xfrm>
            <a:off x="8896350" y="3324225"/>
            <a:ext cx="2114550" cy="739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Effector/ Actor</a:t>
            </a:r>
          </a:p>
        </p:txBody>
      </p:sp>
      <p:cxnSp>
        <p:nvCxnSpPr>
          <p:cNvPr id="22" name="Straight Arrow Connector 21">
            <a:extLst>
              <a:ext uri="{FF2B5EF4-FFF2-40B4-BE49-F238E27FC236}">
                <a16:creationId xmlns:a16="http://schemas.microsoft.com/office/drawing/2014/main" id="{06AF2067-42E7-1F7F-A88C-C20E3C79AE79}"/>
              </a:ext>
            </a:extLst>
          </p:cNvPr>
          <p:cNvCxnSpPr/>
          <p:nvPr/>
        </p:nvCxnSpPr>
        <p:spPr>
          <a:xfrm>
            <a:off x="8648700" y="2886075"/>
            <a:ext cx="1304925"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E1BBC7-2AEA-A259-87E3-BC4E8A50C79F}"/>
              </a:ext>
            </a:extLst>
          </p:cNvPr>
          <p:cNvCxnSpPr>
            <a:stCxn id="20" idx="2"/>
            <a:endCxn id="19" idx="0"/>
          </p:cNvCxnSpPr>
          <p:nvPr/>
        </p:nvCxnSpPr>
        <p:spPr>
          <a:xfrm flipH="1">
            <a:off x="8648700" y="4063999"/>
            <a:ext cx="1304925" cy="474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6CE94915-CD05-E070-C183-39ABD2CCADED}"/>
              </a:ext>
            </a:extLst>
          </p:cNvPr>
          <p:cNvSpPr/>
          <p:nvPr/>
        </p:nvSpPr>
        <p:spPr>
          <a:xfrm>
            <a:off x="6286501" y="3324225"/>
            <a:ext cx="1428750" cy="739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Sensor</a:t>
            </a:r>
          </a:p>
        </p:txBody>
      </p:sp>
      <p:cxnSp>
        <p:nvCxnSpPr>
          <p:cNvPr id="27" name="Straight Arrow Connector 26">
            <a:extLst>
              <a:ext uri="{FF2B5EF4-FFF2-40B4-BE49-F238E27FC236}">
                <a16:creationId xmlns:a16="http://schemas.microsoft.com/office/drawing/2014/main" id="{476EC761-61C9-9E90-6783-70FE06D5FDE2}"/>
              </a:ext>
            </a:extLst>
          </p:cNvPr>
          <p:cNvCxnSpPr>
            <a:stCxn id="19" idx="0"/>
            <a:endCxn id="25" idx="2"/>
          </p:cNvCxnSpPr>
          <p:nvPr/>
        </p:nvCxnSpPr>
        <p:spPr>
          <a:xfrm flipH="1" flipV="1">
            <a:off x="7000876" y="4063999"/>
            <a:ext cx="1647824" cy="474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1B1D06A-05D1-4E55-9224-B86D135312FD}"/>
              </a:ext>
            </a:extLst>
          </p:cNvPr>
          <p:cNvCxnSpPr>
            <a:stCxn id="25" idx="0"/>
            <a:endCxn id="18" idx="2"/>
          </p:cNvCxnSpPr>
          <p:nvPr/>
        </p:nvCxnSpPr>
        <p:spPr>
          <a:xfrm flipV="1">
            <a:off x="7000876" y="2886075"/>
            <a:ext cx="1647824"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82C451C-5231-9284-6119-10D7992B407D}"/>
              </a:ext>
            </a:extLst>
          </p:cNvPr>
          <p:cNvCxnSpPr>
            <a:stCxn id="18" idx="2"/>
            <a:endCxn id="19" idx="0"/>
          </p:cNvCxnSpPr>
          <p:nvPr/>
        </p:nvCxnSpPr>
        <p:spPr>
          <a:xfrm>
            <a:off x="8648700" y="2886075"/>
            <a:ext cx="0" cy="16525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0925619"/>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B11E016-0B17-331F-CD5B-916D1A35E7B9}"/>
              </a:ext>
            </a:extLst>
          </p:cNvPr>
          <p:cNvSpPr/>
          <p:nvPr/>
        </p:nvSpPr>
        <p:spPr>
          <a:xfrm>
            <a:off x="6229350" y="1562100"/>
            <a:ext cx="4010025" cy="2438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Control loop</a:t>
            </a:r>
          </a:p>
        </p:txBody>
      </p:sp>
      <p:sp>
        <p:nvSpPr>
          <p:cNvPr id="2" name="Date Placeholder 1">
            <a:extLst>
              <a:ext uri="{FF2B5EF4-FFF2-40B4-BE49-F238E27FC236}">
                <a16:creationId xmlns:a16="http://schemas.microsoft.com/office/drawing/2014/main" id="{2A0DC5D5-F88B-8B7D-9884-AA0C648D1AD3}"/>
              </a:ext>
            </a:extLst>
          </p:cNvPr>
          <p:cNvSpPr>
            <a:spLocks noGrp="1"/>
          </p:cNvSpPr>
          <p:nvPr>
            <p:ph type="dt" sz="half" idx="2"/>
          </p:nvPr>
        </p:nvSpPr>
        <p:spPr/>
        <p:txBody>
          <a:bodyPr/>
          <a:lstStyle/>
          <a:p>
            <a:endParaRPr lang="en-US" dirty="0"/>
          </a:p>
        </p:txBody>
      </p:sp>
      <p:sp>
        <p:nvSpPr>
          <p:cNvPr id="3" name="Slide Number Placeholder 2">
            <a:extLst>
              <a:ext uri="{FF2B5EF4-FFF2-40B4-BE49-F238E27FC236}">
                <a16:creationId xmlns:a16="http://schemas.microsoft.com/office/drawing/2014/main" id="{0AAABF32-3FB0-C2C9-932C-266A64440A46}"/>
              </a:ext>
            </a:extLst>
          </p:cNvPr>
          <p:cNvSpPr>
            <a:spLocks noGrp="1"/>
          </p:cNvSpPr>
          <p:nvPr>
            <p:ph type="sldNum" sz="quarter" idx="4"/>
          </p:nvPr>
        </p:nvSpPr>
        <p:spPr/>
        <p:txBody>
          <a:bodyPr/>
          <a:lstStyle/>
          <a:p>
            <a:fld id="{6C9CD605-947A-3C4E-98CB-B055F943FEBA}" type="slidenum">
              <a:rPr lang="en-US" smtClean="0"/>
              <a:pPr/>
              <a:t>31</a:t>
            </a:fld>
            <a:endParaRPr lang="en-US" dirty="0"/>
          </a:p>
        </p:txBody>
      </p:sp>
      <p:sp>
        <p:nvSpPr>
          <p:cNvPr id="4" name="Title 3">
            <a:extLst>
              <a:ext uri="{FF2B5EF4-FFF2-40B4-BE49-F238E27FC236}">
                <a16:creationId xmlns:a16="http://schemas.microsoft.com/office/drawing/2014/main" id="{0760333D-553E-0567-0514-2502A2D36625}"/>
              </a:ext>
            </a:extLst>
          </p:cNvPr>
          <p:cNvSpPr>
            <a:spLocks noGrp="1"/>
          </p:cNvSpPr>
          <p:nvPr>
            <p:ph type="title"/>
          </p:nvPr>
        </p:nvSpPr>
        <p:spPr/>
        <p:txBody>
          <a:bodyPr>
            <a:normAutofit fontScale="90000"/>
          </a:bodyPr>
          <a:lstStyle/>
          <a:p>
            <a:r>
              <a:rPr lang="en-US" dirty="0">
                <a:solidFill>
                  <a:schemeClr val="bg1"/>
                </a:solidFill>
              </a:rPr>
              <a:t>Closed vs Control Loop </a:t>
            </a:r>
          </a:p>
        </p:txBody>
      </p:sp>
      <p:sp>
        <p:nvSpPr>
          <p:cNvPr id="6" name="Oval 5">
            <a:extLst>
              <a:ext uri="{FF2B5EF4-FFF2-40B4-BE49-F238E27FC236}">
                <a16:creationId xmlns:a16="http://schemas.microsoft.com/office/drawing/2014/main" id="{71E630E4-20CB-64B8-C86F-271FE1EACD53}"/>
              </a:ext>
            </a:extLst>
          </p:cNvPr>
          <p:cNvSpPr/>
          <p:nvPr/>
        </p:nvSpPr>
        <p:spPr>
          <a:xfrm>
            <a:off x="7143749" y="1543050"/>
            <a:ext cx="1847851" cy="1000126"/>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Closed loop</a:t>
            </a:r>
          </a:p>
        </p:txBody>
      </p:sp>
      <p:sp>
        <p:nvSpPr>
          <p:cNvPr id="8" name="Oval 7">
            <a:extLst>
              <a:ext uri="{FF2B5EF4-FFF2-40B4-BE49-F238E27FC236}">
                <a16:creationId xmlns:a16="http://schemas.microsoft.com/office/drawing/2014/main" id="{C199EC69-FFF4-A943-BCE9-9362ED90DAC1}"/>
              </a:ext>
            </a:extLst>
          </p:cNvPr>
          <p:cNvSpPr/>
          <p:nvPr/>
        </p:nvSpPr>
        <p:spPr>
          <a:xfrm>
            <a:off x="476250" y="1666875"/>
            <a:ext cx="4010025" cy="2438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Closed loop</a:t>
            </a:r>
          </a:p>
        </p:txBody>
      </p:sp>
      <p:sp>
        <p:nvSpPr>
          <p:cNvPr id="9" name="Oval 8">
            <a:extLst>
              <a:ext uri="{FF2B5EF4-FFF2-40B4-BE49-F238E27FC236}">
                <a16:creationId xmlns:a16="http://schemas.microsoft.com/office/drawing/2014/main" id="{AC9316AF-2698-D274-DAF3-5973612F7DAA}"/>
              </a:ext>
            </a:extLst>
          </p:cNvPr>
          <p:cNvSpPr/>
          <p:nvPr/>
        </p:nvSpPr>
        <p:spPr>
          <a:xfrm>
            <a:off x="1390649" y="1685925"/>
            <a:ext cx="1847851" cy="1000126"/>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Control loop</a:t>
            </a:r>
          </a:p>
        </p:txBody>
      </p:sp>
      <p:sp>
        <p:nvSpPr>
          <p:cNvPr id="10" name="TextBox 9">
            <a:extLst>
              <a:ext uri="{FF2B5EF4-FFF2-40B4-BE49-F238E27FC236}">
                <a16:creationId xmlns:a16="http://schemas.microsoft.com/office/drawing/2014/main" id="{386E2542-A6A1-EFA4-7FA6-F545CA3CBA49}"/>
              </a:ext>
            </a:extLst>
          </p:cNvPr>
          <p:cNvSpPr txBox="1"/>
          <p:nvPr/>
        </p:nvSpPr>
        <p:spPr>
          <a:xfrm>
            <a:off x="1990725" y="3429000"/>
            <a:ext cx="2400300" cy="369332"/>
          </a:xfrm>
          <a:prstGeom prst="rect">
            <a:avLst/>
          </a:prstGeom>
          <a:noFill/>
        </p:spPr>
        <p:txBody>
          <a:bodyPr wrap="square" rtlCol="0">
            <a:spAutoFit/>
          </a:bodyPr>
          <a:lstStyle/>
          <a:p>
            <a:r>
              <a:rPr lang="en-US" dirty="0"/>
              <a:t>Option 1</a:t>
            </a:r>
          </a:p>
        </p:txBody>
      </p:sp>
      <p:sp>
        <p:nvSpPr>
          <p:cNvPr id="11" name="TextBox 10">
            <a:extLst>
              <a:ext uri="{FF2B5EF4-FFF2-40B4-BE49-F238E27FC236}">
                <a16:creationId xmlns:a16="http://schemas.microsoft.com/office/drawing/2014/main" id="{06F7103A-3E54-E3A9-9451-B83D1D93F1A5}"/>
              </a:ext>
            </a:extLst>
          </p:cNvPr>
          <p:cNvSpPr txBox="1"/>
          <p:nvPr/>
        </p:nvSpPr>
        <p:spPr>
          <a:xfrm flipH="1">
            <a:off x="7675244" y="3429000"/>
            <a:ext cx="2087881" cy="369332"/>
          </a:xfrm>
          <a:prstGeom prst="rect">
            <a:avLst/>
          </a:prstGeom>
          <a:noFill/>
        </p:spPr>
        <p:txBody>
          <a:bodyPr wrap="square" rtlCol="0">
            <a:spAutoFit/>
          </a:bodyPr>
          <a:lstStyle/>
          <a:p>
            <a:r>
              <a:rPr lang="en-US" dirty="0"/>
              <a:t>Option 2</a:t>
            </a:r>
          </a:p>
        </p:txBody>
      </p:sp>
      <p:sp>
        <p:nvSpPr>
          <p:cNvPr id="12" name="Half Frame 11">
            <a:extLst>
              <a:ext uri="{FF2B5EF4-FFF2-40B4-BE49-F238E27FC236}">
                <a16:creationId xmlns:a16="http://schemas.microsoft.com/office/drawing/2014/main" id="{7545B8D9-EEEC-FDEA-9CE3-C64A9E342905}"/>
              </a:ext>
            </a:extLst>
          </p:cNvPr>
          <p:cNvSpPr/>
          <p:nvPr/>
        </p:nvSpPr>
        <p:spPr>
          <a:xfrm rot="2603356" flipH="1" flipV="1">
            <a:off x="2706814" y="3977681"/>
            <a:ext cx="231451" cy="748751"/>
          </a:xfrm>
          <a:prstGeom prst="halfFram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Quad 12">
            <a:extLst>
              <a:ext uri="{FF2B5EF4-FFF2-40B4-BE49-F238E27FC236}">
                <a16:creationId xmlns:a16="http://schemas.microsoft.com/office/drawing/2014/main" id="{9E28630E-4047-982B-AC0A-4CCAD824B009}"/>
              </a:ext>
            </a:extLst>
          </p:cNvPr>
          <p:cNvSpPr/>
          <p:nvPr/>
        </p:nvSpPr>
        <p:spPr>
          <a:xfrm rot="2718467">
            <a:off x="7847597" y="4066178"/>
            <a:ext cx="825700" cy="829508"/>
          </a:xfrm>
          <a:prstGeom prst="quad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46347"/>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C9CD605-947A-3C4E-98CB-B055F943FEBA}" type="slidenum">
              <a:rPr lang="en-US" smtClean="0"/>
              <a:pPr/>
              <a:t>32</a:t>
            </a:fld>
            <a:endParaRPr lang="en-US" dirty="0"/>
          </a:p>
        </p:txBody>
      </p:sp>
      <p:sp>
        <p:nvSpPr>
          <p:cNvPr id="3" name="Title 2"/>
          <p:cNvSpPr>
            <a:spLocks noGrp="1"/>
          </p:cNvSpPr>
          <p:nvPr>
            <p:ph type="title"/>
          </p:nvPr>
        </p:nvSpPr>
        <p:spPr/>
        <p:txBody>
          <a:bodyPr>
            <a:normAutofit fontScale="90000"/>
          </a:bodyPr>
          <a:lstStyle/>
          <a:p>
            <a:r>
              <a:rPr lang="en-US" dirty="0">
                <a:solidFill>
                  <a:schemeClr val="bg1"/>
                </a:solidFill>
              </a:rPr>
              <a:t>ONAP Control Loop</a:t>
            </a:r>
          </a:p>
        </p:txBody>
      </p:sp>
      <p:sp>
        <p:nvSpPr>
          <p:cNvPr id="4" name="Text Placeholder 3"/>
          <p:cNvSpPr>
            <a:spLocks noGrp="1"/>
          </p:cNvSpPr>
          <p:nvPr>
            <p:ph type="body" sz="quarter" idx="10"/>
          </p:nvPr>
        </p:nvSpPr>
        <p:spPr/>
        <p:txBody>
          <a:bodyPr>
            <a:normAutofit/>
          </a:bodyPr>
          <a:lstStyle/>
          <a:p>
            <a:pPr marL="0" indent="0">
              <a:buNone/>
            </a:pPr>
            <a:r>
              <a:rPr lang="en-US" dirty="0"/>
              <a:t>The core/main ONAP components involved in C.L. are: DCAE, CLAMP, Policy and SO.</a:t>
            </a:r>
          </a:p>
          <a:p>
            <a:pPr marL="0" indent="0">
              <a:buNone/>
            </a:pPr>
            <a:endParaRPr lang="en-US" dirty="0"/>
          </a:p>
          <a:p>
            <a:pPr marL="0" indent="0">
              <a:buNone/>
            </a:pPr>
            <a:r>
              <a:rPr lang="en-US" dirty="0"/>
              <a:t>A </a:t>
            </a:r>
            <a:r>
              <a:rPr lang="en-US" b="1" dirty="0"/>
              <a:t>Control Loop </a:t>
            </a:r>
            <a:r>
              <a:rPr lang="en-US" dirty="0"/>
              <a:t>does several functions:</a:t>
            </a:r>
          </a:p>
          <a:p>
            <a:pPr marL="514350" indent="-514350">
              <a:buFont typeface="+mj-lt"/>
              <a:buAutoNum type="arabicPeriod"/>
            </a:pPr>
            <a:r>
              <a:rPr lang="en-US" sz="2200" dirty="0"/>
              <a:t> </a:t>
            </a:r>
            <a:r>
              <a:rPr lang="en-US" sz="2200" b="1" dirty="0"/>
              <a:t>Collect</a:t>
            </a:r>
            <a:r>
              <a:rPr lang="en-US" sz="2200" dirty="0"/>
              <a:t> data about VNFs or VNF infrastructure</a:t>
            </a:r>
          </a:p>
          <a:p>
            <a:pPr marL="514350" indent="-514350">
              <a:buFont typeface="+mj-lt"/>
              <a:buAutoNum type="arabicPeriod"/>
            </a:pPr>
            <a:r>
              <a:rPr lang="en-US" sz="2200" dirty="0"/>
              <a:t> </a:t>
            </a:r>
            <a:r>
              <a:rPr lang="en-US" sz="2200" b="1" dirty="0"/>
              <a:t>Compute</a:t>
            </a:r>
            <a:r>
              <a:rPr lang="en-US" sz="2200" dirty="0"/>
              <a:t> analytics based on collected data</a:t>
            </a:r>
          </a:p>
          <a:p>
            <a:pPr marL="514350" indent="-514350">
              <a:buFont typeface="+mj-lt"/>
              <a:buAutoNum type="arabicPeriod"/>
            </a:pPr>
            <a:r>
              <a:rPr lang="en-US" sz="2200" dirty="0"/>
              <a:t> For </a:t>
            </a:r>
            <a:r>
              <a:rPr lang="en-US" sz="2200" b="1" dirty="0"/>
              <a:t>open loop</a:t>
            </a:r>
            <a:r>
              <a:rPr lang="en-US" sz="2200" dirty="0"/>
              <a:t>, send message to ticketing system for human intervention</a:t>
            </a:r>
          </a:p>
          <a:p>
            <a:pPr marL="514350" indent="-514350">
              <a:buFont typeface="+mj-lt"/>
              <a:buAutoNum type="arabicPeriod"/>
            </a:pPr>
            <a:r>
              <a:rPr lang="en-US" sz="2200" dirty="0"/>
              <a:t> For </a:t>
            </a:r>
            <a:r>
              <a:rPr lang="en-US" sz="2200" b="1" dirty="0"/>
              <a:t>closed loop</a:t>
            </a:r>
            <a:r>
              <a:rPr lang="en-US" sz="2200" dirty="0"/>
              <a:t>, execute one of many actions to remediate the network condition</a:t>
            </a:r>
          </a:p>
          <a:p>
            <a:pPr marL="514350" indent="-514350">
              <a:buFont typeface="+mj-lt"/>
              <a:buAutoNum type="arabicPeriod"/>
            </a:pPr>
            <a:r>
              <a:rPr lang="en-US" sz="2200" dirty="0"/>
              <a:t> For </a:t>
            </a:r>
            <a:r>
              <a:rPr lang="en-US" sz="2200" b="1" dirty="0"/>
              <a:t>closed loop</a:t>
            </a:r>
            <a:r>
              <a:rPr lang="en-US" sz="2200" dirty="0"/>
              <a:t>, detect that a network condition has been corrected through our actions</a:t>
            </a:r>
          </a:p>
          <a:p>
            <a:endParaRPr lang="en-US" dirty="0"/>
          </a:p>
        </p:txBody>
      </p:sp>
    </p:spTree>
    <p:extLst>
      <p:ext uri="{BB962C8B-B14F-4D97-AF65-F5344CB8AC3E}">
        <p14:creationId xmlns:p14="http://schemas.microsoft.com/office/powerpoint/2010/main" val="2383575604"/>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C9CD605-947A-3C4E-98CB-B055F943FEBA}" type="slidenum">
              <a:rPr lang="en-US" smtClean="0"/>
              <a:pPr/>
              <a:t>33</a:t>
            </a:fld>
            <a:endParaRPr lang="en-US" dirty="0"/>
          </a:p>
        </p:txBody>
      </p:sp>
      <p:sp>
        <p:nvSpPr>
          <p:cNvPr id="3" name="Title 2"/>
          <p:cNvSpPr>
            <a:spLocks noGrp="1"/>
          </p:cNvSpPr>
          <p:nvPr>
            <p:ph type="title"/>
          </p:nvPr>
        </p:nvSpPr>
        <p:spPr/>
        <p:txBody>
          <a:bodyPr>
            <a:normAutofit fontScale="90000"/>
          </a:bodyPr>
          <a:lstStyle/>
          <a:p>
            <a:r>
              <a:rPr lang="en-US" dirty="0">
                <a:solidFill>
                  <a:schemeClr val="bg1"/>
                </a:solidFill>
              </a:rPr>
              <a:t>ONAP Control Loop – Design Time</a:t>
            </a:r>
            <a:endParaRPr lang="en-US" sz="2700" dirty="0">
              <a:solidFill>
                <a:schemeClr val="bg1"/>
              </a:solidFill>
            </a:endParaRPr>
          </a:p>
        </p:txBody>
      </p:sp>
      <p:sp>
        <p:nvSpPr>
          <p:cNvPr id="4" name="Text Placeholder 3"/>
          <p:cNvSpPr>
            <a:spLocks noGrp="1"/>
          </p:cNvSpPr>
          <p:nvPr>
            <p:ph type="body" sz="quarter" idx="10"/>
          </p:nvPr>
        </p:nvSpPr>
        <p:spPr/>
        <p:txBody>
          <a:bodyPr/>
          <a:lstStyle/>
          <a:p>
            <a:r>
              <a:rPr lang="en-US" dirty="0"/>
              <a:t>Choose/create microservices sequence that makes the Control Loop</a:t>
            </a:r>
          </a:p>
          <a:p>
            <a:pPr lvl="1"/>
            <a:r>
              <a:rPr lang="en-US" dirty="0"/>
              <a:t>Binding to a VNF in a Service</a:t>
            </a:r>
          </a:p>
          <a:p>
            <a:pPr lvl="1"/>
            <a:r>
              <a:rPr lang="en-US" dirty="0"/>
              <a:t>Choose from pre-existing sequence</a:t>
            </a:r>
          </a:p>
          <a:p>
            <a:pPr lvl="1"/>
            <a:r>
              <a:rPr lang="en-US" dirty="0"/>
              <a:t>Build a brand new sequence</a:t>
            </a:r>
            <a:br>
              <a:rPr lang="en-US" dirty="0"/>
            </a:br>
            <a:endParaRPr lang="en-US" dirty="0"/>
          </a:p>
          <a:p>
            <a:r>
              <a:rPr lang="en-US" dirty="0"/>
              <a:t>Generate model file (YAML and cloudify blueprint) to be distributed to run-time part of control loop (DCAE/CLAMP)</a:t>
            </a:r>
          </a:p>
        </p:txBody>
      </p:sp>
    </p:spTree>
    <p:extLst>
      <p:ext uri="{BB962C8B-B14F-4D97-AF65-F5344CB8AC3E}">
        <p14:creationId xmlns:p14="http://schemas.microsoft.com/office/powerpoint/2010/main" val="2837597534"/>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C9CD605-947A-3C4E-98CB-B055F943FEBA}" type="slidenum">
              <a:rPr lang="en-US" smtClean="0"/>
              <a:pPr/>
              <a:t>34</a:t>
            </a:fld>
            <a:endParaRPr lang="en-US" dirty="0"/>
          </a:p>
        </p:txBody>
      </p:sp>
      <p:sp>
        <p:nvSpPr>
          <p:cNvPr id="3" name="Title 2"/>
          <p:cNvSpPr>
            <a:spLocks noGrp="1"/>
          </p:cNvSpPr>
          <p:nvPr>
            <p:ph type="title"/>
          </p:nvPr>
        </p:nvSpPr>
        <p:spPr>
          <a:xfrm>
            <a:off x="314961" y="188306"/>
            <a:ext cx="11506200" cy="538770"/>
          </a:xfrm>
        </p:spPr>
        <p:txBody>
          <a:bodyPr>
            <a:noAutofit/>
          </a:bodyPr>
          <a:lstStyle/>
          <a:p>
            <a:r>
              <a:rPr lang="en-US" sz="4000" dirty="0">
                <a:solidFill>
                  <a:schemeClr val="bg1"/>
                </a:solidFill>
              </a:rPr>
              <a:t>ONAP Control Loop Run-Time </a:t>
            </a:r>
          </a:p>
        </p:txBody>
      </p:sp>
      <p:sp>
        <p:nvSpPr>
          <p:cNvPr id="4" name="Text Placeholder 3"/>
          <p:cNvSpPr>
            <a:spLocks noGrp="1"/>
          </p:cNvSpPr>
          <p:nvPr>
            <p:ph type="body" sz="quarter" idx="10"/>
          </p:nvPr>
        </p:nvSpPr>
        <p:spPr/>
        <p:txBody>
          <a:bodyPr/>
          <a:lstStyle/>
          <a:p>
            <a:r>
              <a:rPr lang="en-US" b="1" dirty="0"/>
              <a:t>Configuring</a:t>
            </a:r>
            <a:r>
              <a:rPr lang="en-US" dirty="0"/>
              <a:t> the Control Loop</a:t>
            </a:r>
          </a:p>
          <a:p>
            <a:pPr lvl="1"/>
            <a:r>
              <a:rPr lang="en-US" sz="2000" dirty="0"/>
              <a:t>Driven by the VNF (list of alarms,…)</a:t>
            </a:r>
          </a:p>
          <a:p>
            <a:pPr lvl="1"/>
            <a:r>
              <a:rPr lang="en-US" sz="2000" dirty="0"/>
              <a:t>Configuring microservices parameters values (configuration policies)</a:t>
            </a:r>
          </a:p>
          <a:p>
            <a:pPr lvl="1"/>
            <a:r>
              <a:rPr lang="en-US" sz="2000" dirty="0"/>
              <a:t>Configuring the action to be taken (operational policy)</a:t>
            </a:r>
          </a:p>
          <a:p>
            <a:pPr lvl="1"/>
            <a:endParaRPr lang="en-US" dirty="0"/>
          </a:p>
          <a:p>
            <a:r>
              <a:rPr lang="en-US" b="1" dirty="0"/>
              <a:t>Trigger Deployment </a:t>
            </a:r>
            <a:r>
              <a:rPr lang="en-US" dirty="0"/>
              <a:t>of Control Loop</a:t>
            </a:r>
          </a:p>
          <a:p>
            <a:pPr lvl="1"/>
            <a:r>
              <a:rPr lang="en-US" sz="2000" dirty="0"/>
              <a:t>Trigger API exposed by DCAE</a:t>
            </a:r>
          </a:p>
          <a:p>
            <a:pPr lvl="1"/>
            <a:endParaRPr lang="en-US" dirty="0"/>
          </a:p>
          <a:p>
            <a:r>
              <a:rPr lang="en-US" b="1" dirty="0"/>
              <a:t>Lifecycle Management </a:t>
            </a:r>
            <a:r>
              <a:rPr lang="en-US" dirty="0"/>
              <a:t>of the Control Loop</a:t>
            </a:r>
          </a:p>
          <a:p>
            <a:pPr lvl="1"/>
            <a:r>
              <a:rPr lang="en-US" sz="2000" dirty="0"/>
              <a:t>Stopping/restarting/updating configurations</a:t>
            </a:r>
          </a:p>
          <a:p>
            <a:pPr lvl="1"/>
            <a:r>
              <a:rPr lang="en-US" sz="2000" dirty="0"/>
              <a:t>Monitoring (status of the C.L.)</a:t>
            </a:r>
          </a:p>
        </p:txBody>
      </p:sp>
    </p:spTree>
    <p:extLst>
      <p:ext uri="{BB962C8B-B14F-4D97-AF65-F5344CB8AC3E}">
        <p14:creationId xmlns:p14="http://schemas.microsoft.com/office/powerpoint/2010/main" val="984092432"/>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CCA721-8B4A-17C5-EB55-F353E6520EDA}"/>
              </a:ext>
            </a:extLst>
          </p:cNvPr>
          <p:cNvSpPr/>
          <p:nvPr/>
        </p:nvSpPr>
        <p:spPr>
          <a:xfrm>
            <a:off x="1483342" y="2168798"/>
            <a:ext cx="949082" cy="450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black"/>
              </a:solidFill>
            </a:endParaRPr>
          </a:p>
        </p:txBody>
      </p:sp>
      <p:sp>
        <p:nvSpPr>
          <p:cNvPr id="5" name="Rectangle 4">
            <a:extLst>
              <a:ext uri="{FF2B5EF4-FFF2-40B4-BE49-F238E27FC236}">
                <a16:creationId xmlns:a16="http://schemas.microsoft.com/office/drawing/2014/main" id="{6FC4CE66-E378-B318-FACA-3B1F6F2F1F1C}"/>
              </a:ext>
            </a:extLst>
          </p:cNvPr>
          <p:cNvSpPr/>
          <p:nvPr/>
        </p:nvSpPr>
        <p:spPr>
          <a:xfrm>
            <a:off x="478637" y="1957583"/>
            <a:ext cx="8162498" cy="2618496"/>
          </a:xfrm>
          <a:prstGeom prst="rect">
            <a:avLst/>
          </a:prstGeom>
          <a:solidFill>
            <a:schemeClr val="accent1">
              <a:lumMod val="40000"/>
              <a:lumOff val="6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1299921" rtl="0" eaLnBrk="1" latinLnBrk="0" hangingPunct="1">
              <a:defRPr sz="2600" kern="1200">
                <a:solidFill>
                  <a:schemeClr val="dk1"/>
                </a:solidFill>
                <a:latin typeface="+mn-lt"/>
                <a:ea typeface="+mn-ea"/>
                <a:cs typeface="+mn-cs"/>
              </a:defRPr>
            </a:lvl1pPr>
            <a:lvl2pPr marL="649957" algn="l" defTabSz="1299921" rtl="0" eaLnBrk="1" latinLnBrk="0" hangingPunct="1">
              <a:defRPr sz="2600" kern="1200">
                <a:solidFill>
                  <a:schemeClr val="dk1"/>
                </a:solidFill>
                <a:latin typeface="+mn-lt"/>
                <a:ea typeface="+mn-ea"/>
                <a:cs typeface="+mn-cs"/>
              </a:defRPr>
            </a:lvl2pPr>
            <a:lvl3pPr marL="1299921" algn="l" defTabSz="1299921" rtl="0" eaLnBrk="1" latinLnBrk="0" hangingPunct="1">
              <a:defRPr sz="2600" kern="1200">
                <a:solidFill>
                  <a:schemeClr val="dk1"/>
                </a:solidFill>
                <a:latin typeface="+mn-lt"/>
                <a:ea typeface="+mn-ea"/>
                <a:cs typeface="+mn-cs"/>
              </a:defRPr>
            </a:lvl3pPr>
            <a:lvl4pPr marL="1949885" algn="l" defTabSz="1299921" rtl="0" eaLnBrk="1" latinLnBrk="0" hangingPunct="1">
              <a:defRPr sz="2600" kern="1200">
                <a:solidFill>
                  <a:schemeClr val="dk1"/>
                </a:solidFill>
                <a:latin typeface="+mn-lt"/>
                <a:ea typeface="+mn-ea"/>
                <a:cs typeface="+mn-cs"/>
              </a:defRPr>
            </a:lvl4pPr>
            <a:lvl5pPr marL="2599836" algn="l" defTabSz="1299921" rtl="0" eaLnBrk="1" latinLnBrk="0" hangingPunct="1">
              <a:defRPr sz="2600" kern="1200">
                <a:solidFill>
                  <a:schemeClr val="dk1"/>
                </a:solidFill>
                <a:latin typeface="+mn-lt"/>
                <a:ea typeface="+mn-ea"/>
                <a:cs typeface="+mn-cs"/>
              </a:defRPr>
            </a:lvl5pPr>
            <a:lvl6pPr marL="3249810" algn="l" defTabSz="1299921" rtl="0" eaLnBrk="1" latinLnBrk="0" hangingPunct="1">
              <a:defRPr sz="2600" kern="1200">
                <a:solidFill>
                  <a:schemeClr val="dk1"/>
                </a:solidFill>
                <a:latin typeface="+mn-lt"/>
                <a:ea typeface="+mn-ea"/>
                <a:cs typeface="+mn-cs"/>
              </a:defRPr>
            </a:lvl6pPr>
            <a:lvl7pPr marL="3899770" algn="l" defTabSz="1299921" rtl="0" eaLnBrk="1" latinLnBrk="0" hangingPunct="1">
              <a:defRPr sz="2600" kern="1200">
                <a:solidFill>
                  <a:schemeClr val="dk1"/>
                </a:solidFill>
                <a:latin typeface="+mn-lt"/>
                <a:ea typeface="+mn-ea"/>
                <a:cs typeface="+mn-cs"/>
              </a:defRPr>
            </a:lvl7pPr>
            <a:lvl8pPr marL="4549728" algn="l" defTabSz="1299921" rtl="0" eaLnBrk="1" latinLnBrk="0" hangingPunct="1">
              <a:defRPr sz="2600" kern="1200">
                <a:solidFill>
                  <a:schemeClr val="dk1"/>
                </a:solidFill>
                <a:latin typeface="+mn-lt"/>
                <a:ea typeface="+mn-ea"/>
                <a:cs typeface="+mn-cs"/>
              </a:defRPr>
            </a:lvl8pPr>
            <a:lvl9pPr marL="5199684" algn="l" defTabSz="1299921" rtl="0" eaLnBrk="1" latinLnBrk="0" hangingPunct="1">
              <a:defRPr sz="2600" kern="1200">
                <a:solidFill>
                  <a:schemeClr val="dk1"/>
                </a:solidFill>
                <a:latin typeface="+mn-lt"/>
                <a:ea typeface="+mn-ea"/>
                <a:cs typeface="+mn-cs"/>
              </a:defRPr>
            </a:lvl9pPr>
          </a:lstStyle>
          <a:p>
            <a:pPr algn="ctr"/>
            <a:endParaRPr lang="en-US" dirty="0">
              <a:solidFill>
                <a:prstClr val="black"/>
              </a:solidFill>
            </a:endParaRPr>
          </a:p>
        </p:txBody>
      </p:sp>
      <p:sp>
        <p:nvSpPr>
          <p:cNvPr id="6" name="Rectangle 5">
            <a:extLst>
              <a:ext uri="{FF2B5EF4-FFF2-40B4-BE49-F238E27FC236}">
                <a16:creationId xmlns:a16="http://schemas.microsoft.com/office/drawing/2014/main" id="{DA7D92AC-0875-A3EF-C312-7FD5C0421F13}"/>
              </a:ext>
            </a:extLst>
          </p:cNvPr>
          <p:cNvSpPr/>
          <p:nvPr/>
        </p:nvSpPr>
        <p:spPr>
          <a:xfrm>
            <a:off x="311698" y="5159553"/>
            <a:ext cx="975224" cy="621965"/>
          </a:xfrm>
          <a:prstGeom prst="rect">
            <a:avLst/>
          </a:prstGeom>
          <a:solidFill>
            <a:srgbClr val="FFC000"/>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99921" rtl="0" eaLnBrk="1" latinLnBrk="0" hangingPunct="1">
              <a:defRPr sz="2600" kern="1200">
                <a:solidFill>
                  <a:schemeClr val="lt1"/>
                </a:solidFill>
                <a:latin typeface="+mn-lt"/>
                <a:ea typeface="+mn-ea"/>
                <a:cs typeface="+mn-cs"/>
              </a:defRPr>
            </a:lvl1pPr>
            <a:lvl2pPr marL="649957" algn="l" defTabSz="1299921" rtl="0" eaLnBrk="1" latinLnBrk="0" hangingPunct="1">
              <a:defRPr sz="2600" kern="1200">
                <a:solidFill>
                  <a:schemeClr val="lt1"/>
                </a:solidFill>
                <a:latin typeface="+mn-lt"/>
                <a:ea typeface="+mn-ea"/>
                <a:cs typeface="+mn-cs"/>
              </a:defRPr>
            </a:lvl2pPr>
            <a:lvl3pPr marL="1299921" algn="l" defTabSz="1299921" rtl="0" eaLnBrk="1" latinLnBrk="0" hangingPunct="1">
              <a:defRPr sz="2600" kern="1200">
                <a:solidFill>
                  <a:schemeClr val="lt1"/>
                </a:solidFill>
                <a:latin typeface="+mn-lt"/>
                <a:ea typeface="+mn-ea"/>
                <a:cs typeface="+mn-cs"/>
              </a:defRPr>
            </a:lvl3pPr>
            <a:lvl4pPr marL="1949885" algn="l" defTabSz="1299921" rtl="0" eaLnBrk="1" latinLnBrk="0" hangingPunct="1">
              <a:defRPr sz="2600" kern="1200">
                <a:solidFill>
                  <a:schemeClr val="lt1"/>
                </a:solidFill>
                <a:latin typeface="+mn-lt"/>
                <a:ea typeface="+mn-ea"/>
                <a:cs typeface="+mn-cs"/>
              </a:defRPr>
            </a:lvl4pPr>
            <a:lvl5pPr marL="2599836" algn="l" defTabSz="1299921" rtl="0" eaLnBrk="1" latinLnBrk="0" hangingPunct="1">
              <a:defRPr sz="2600" kern="1200">
                <a:solidFill>
                  <a:schemeClr val="lt1"/>
                </a:solidFill>
                <a:latin typeface="+mn-lt"/>
                <a:ea typeface="+mn-ea"/>
                <a:cs typeface="+mn-cs"/>
              </a:defRPr>
            </a:lvl5pPr>
            <a:lvl6pPr marL="3249810" algn="l" defTabSz="1299921" rtl="0" eaLnBrk="1" latinLnBrk="0" hangingPunct="1">
              <a:defRPr sz="2600" kern="1200">
                <a:solidFill>
                  <a:schemeClr val="lt1"/>
                </a:solidFill>
                <a:latin typeface="+mn-lt"/>
                <a:ea typeface="+mn-ea"/>
                <a:cs typeface="+mn-cs"/>
              </a:defRPr>
            </a:lvl6pPr>
            <a:lvl7pPr marL="3899770" algn="l" defTabSz="1299921" rtl="0" eaLnBrk="1" latinLnBrk="0" hangingPunct="1">
              <a:defRPr sz="2600" kern="1200">
                <a:solidFill>
                  <a:schemeClr val="lt1"/>
                </a:solidFill>
                <a:latin typeface="+mn-lt"/>
                <a:ea typeface="+mn-ea"/>
                <a:cs typeface="+mn-cs"/>
              </a:defRPr>
            </a:lvl7pPr>
            <a:lvl8pPr marL="4549728" algn="l" defTabSz="1299921" rtl="0" eaLnBrk="1" latinLnBrk="0" hangingPunct="1">
              <a:defRPr sz="2600" kern="1200">
                <a:solidFill>
                  <a:schemeClr val="lt1"/>
                </a:solidFill>
                <a:latin typeface="+mn-lt"/>
                <a:ea typeface="+mn-ea"/>
                <a:cs typeface="+mn-cs"/>
              </a:defRPr>
            </a:lvl8pPr>
            <a:lvl9pPr marL="5199684" algn="l" defTabSz="1299921" rtl="0" eaLnBrk="1" latinLnBrk="0" hangingPunct="1">
              <a:defRPr sz="2600" kern="1200">
                <a:solidFill>
                  <a:schemeClr val="lt1"/>
                </a:solidFill>
                <a:latin typeface="+mn-lt"/>
                <a:ea typeface="+mn-ea"/>
                <a:cs typeface="+mn-cs"/>
              </a:defRPr>
            </a:lvl9pPr>
          </a:lstStyle>
          <a:p>
            <a:pPr algn="ctr" defTabSz="1097280" fontAlgn="base">
              <a:spcBef>
                <a:spcPct val="0"/>
              </a:spcBef>
              <a:spcAft>
                <a:spcPct val="0"/>
              </a:spcAft>
            </a:pPr>
            <a:r>
              <a:rPr lang="en-US" sz="1320" b="1" dirty="0">
                <a:solidFill>
                  <a:srgbClr val="067AB4">
                    <a:lumMod val="50000"/>
                  </a:srgbClr>
                </a:solidFill>
              </a:rPr>
              <a:t>VNF</a:t>
            </a:r>
          </a:p>
        </p:txBody>
      </p:sp>
      <p:sp>
        <p:nvSpPr>
          <p:cNvPr id="7" name="Rectangle 6">
            <a:extLst>
              <a:ext uri="{FF2B5EF4-FFF2-40B4-BE49-F238E27FC236}">
                <a16:creationId xmlns:a16="http://schemas.microsoft.com/office/drawing/2014/main" id="{BE25EE90-84E9-3243-B6D8-E21A74B56A14}"/>
              </a:ext>
            </a:extLst>
          </p:cNvPr>
          <p:cNvSpPr/>
          <p:nvPr/>
        </p:nvSpPr>
        <p:spPr>
          <a:xfrm>
            <a:off x="3712187" y="4134781"/>
            <a:ext cx="2361585" cy="424732"/>
          </a:xfrm>
          <a:prstGeom prst="rect">
            <a:avLst/>
          </a:prstGeom>
        </p:spPr>
        <p:txBody>
          <a:bodyPr wrap="square">
            <a:spAutoFit/>
          </a:bodyPr>
          <a:lstStyle>
            <a:defPPr>
              <a:defRPr lang="en-US"/>
            </a:defPPr>
            <a:lvl1pPr marL="0" algn="l" defTabSz="1299921" rtl="0" eaLnBrk="1" latinLnBrk="0" hangingPunct="1">
              <a:defRPr sz="2600" kern="1200">
                <a:solidFill>
                  <a:schemeClr val="tx1"/>
                </a:solidFill>
                <a:latin typeface="+mn-lt"/>
                <a:ea typeface="+mn-ea"/>
                <a:cs typeface="+mn-cs"/>
              </a:defRPr>
            </a:lvl1pPr>
            <a:lvl2pPr marL="649957" algn="l" defTabSz="1299921" rtl="0" eaLnBrk="1" latinLnBrk="0" hangingPunct="1">
              <a:defRPr sz="2600" kern="1200">
                <a:solidFill>
                  <a:schemeClr val="tx1"/>
                </a:solidFill>
                <a:latin typeface="+mn-lt"/>
                <a:ea typeface="+mn-ea"/>
                <a:cs typeface="+mn-cs"/>
              </a:defRPr>
            </a:lvl2pPr>
            <a:lvl3pPr marL="1299921" algn="l" defTabSz="1299921" rtl="0" eaLnBrk="1" latinLnBrk="0" hangingPunct="1">
              <a:defRPr sz="2600" kern="1200">
                <a:solidFill>
                  <a:schemeClr val="tx1"/>
                </a:solidFill>
                <a:latin typeface="+mn-lt"/>
                <a:ea typeface="+mn-ea"/>
                <a:cs typeface="+mn-cs"/>
              </a:defRPr>
            </a:lvl3pPr>
            <a:lvl4pPr marL="1949885" algn="l" defTabSz="1299921" rtl="0" eaLnBrk="1" latinLnBrk="0" hangingPunct="1">
              <a:defRPr sz="2600" kern="1200">
                <a:solidFill>
                  <a:schemeClr val="tx1"/>
                </a:solidFill>
                <a:latin typeface="+mn-lt"/>
                <a:ea typeface="+mn-ea"/>
                <a:cs typeface="+mn-cs"/>
              </a:defRPr>
            </a:lvl4pPr>
            <a:lvl5pPr marL="2599836" algn="l" defTabSz="1299921" rtl="0" eaLnBrk="1" latinLnBrk="0" hangingPunct="1">
              <a:defRPr sz="2600" kern="1200">
                <a:solidFill>
                  <a:schemeClr val="tx1"/>
                </a:solidFill>
                <a:latin typeface="+mn-lt"/>
                <a:ea typeface="+mn-ea"/>
                <a:cs typeface="+mn-cs"/>
              </a:defRPr>
            </a:lvl5pPr>
            <a:lvl6pPr marL="3249810" algn="l" defTabSz="1299921" rtl="0" eaLnBrk="1" latinLnBrk="0" hangingPunct="1">
              <a:defRPr sz="2600" kern="1200">
                <a:solidFill>
                  <a:schemeClr val="tx1"/>
                </a:solidFill>
                <a:latin typeface="+mn-lt"/>
                <a:ea typeface="+mn-ea"/>
                <a:cs typeface="+mn-cs"/>
              </a:defRPr>
            </a:lvl6pPr>
            <a:lvl7pPr marL="3899770" algn="l" defTabSz="1299921" rtl="0" eaLnBrk="1" latinLnBrk="0" hangingPunct="1">
              <a:defRPr sz="2600" kern="1200">
                <a:solidFill>
                  <a:schemeClr val="tx1"/>
                </a:solidFill>
                <a:latin typeface="+mn-lt"/>
                <a:ea typeface="+mn-ea"/>
                <a:cs typeface="+mn-cs"/>
              </a:defRPr>
            </a:lvl7pPr>
            <a:lvl8pPr marL="4549728" algn="l" defTabSz="1299921" rtl="0" eaLnBrk="1" latinLnBrk="0" hangingPunct="1">
              <a:defRPr sz="2600" kern="1200">
                <a:solidFill>
                  <a:schemeClr val="tx1"/>
                </a:solidFill>
                <a:latin typeface="+mn-lt"/>
                <a:ea typeface="+mn-ea"/>
                <a:cs typeface="+mn-cs"/>
              </a:defRPr>
            </a:lvl8pPr>
            <a:lvl9pPr marL="5199684" algn="l" defTabSz="1299921" rtl="0" eaLnBrk="1" latinLnBrk="0" hangingPunct="1">
              <a:defRPr sz="2600" kern="1200">
                <a:solidFill>
                  <a:schemeClr val="tx1"/>
                </a:solidFill>
                <a:latin typeface="+mn-lt"/>
                <a:ea typeface="+mn-ea"/>
                <a:cs typeface="+mn-cs"/>
              </a:defRPr>
            </a:lvl9pPr>
          </a:lstStyle>
          <a:p>
            <a:pPr defTabSz="1097280" fontAlgn="base">
              <a:spcBef>
                <a:spcPct val="0"/>
              </a:spcBef>
              <a:spcAft>
                <a:spcPct val="0"/>
              </a:spcAft>
            </a:pPr>
            <a:r>
              <a:rPr lang="en-US" sz="2160" dirty="0">
                <a:solidFill>
                  <a:srgbClr val="000000"/>
                </a:solidFill>
                <a:ea typeface="ＭＳ Ｐゴシック" charset="0"/>
              </a:rPr>
              <a:t>DCAE</a:t>
            </a:r>
          </a:p>
        </p:txBody>
      </p:sp>
      <p:sp>
        <p:nvSpPr>
          <p:cNvPr id="8" name="Rectangle 7">
            <a:extLst>
              <a:ext uri="{FF2B5EF4-FFF2-40B4-BE49-F238E27FC236}">
                <a16:creationId xmlns:a16="http://schemas.microsoft.com/office/drawing/2014/main" id="{4B28E36F-4A6E-089E-2279-D5E5E4FDBECE}"/>
              </a:ext>
            </a:extLst>
          </p:cNvPr>
          <p:cNvSpPr/>
          <p:nvPr/>
        </p:nvSpPr>
        <p:spPr>
          <a:xfrm>
            <a:off x="1095268" y="3122412"/>
            <a:ext cx="1172378" cy="589671"/>
          </a:xfrm>
          <a:prstGeom prst="rect">
            <a:avLst/>
          </a:prstGeom>
          <a:solidFill>
            <a:schemeClr val="accent4"/>
          </a:solidFill>
          <a:ln w="12700">
            <a:solidFill>
              <a:schemeClr val="tx1"/>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99921" rtl="0" eaLnBrk="1" latinLnBrk="0" hangingPunct="1">
              <a:defRPr sz="2600" kern="1200">
                <a:solidFill>
                  <a:schemeClr val="lt1"/>
                </a:solidFill>
                <a:latin typeface="+mn-lt"/>
                <a:ea typeface="+mn-ea"/>
                <a:cs typeface="+mn-cs"/>
              </a:defRPr>
            </a:lvl1pPr>
            <a:lvl2pPr marL="649957" algn="l" defTabSz="1299921" rtl="0" eaLnBrk="1" latinLnBrk="0" hangingPunct="1">
              <a:defRPr sz="2600" kern="1200">
                <a:solidFill>
                  <a:schemeClr val="lt1"/>
                </a:solidFill>
                <a:latin typeface="+mn-lt"/>
                <a:ea typeface="+mn-ea"/>
                <a:cs typeface="+mn-cs"/>
              </a:defRPr>
            </a:lvl2pPr>
            <a:lvl3pPr marL="1299921" algn="l" defTabSz="1299921" rtl="0" eaLnBrk="1" latinLnBrk="0" hangingPunct="1">
              <a:defRPr sz="2600" kern="1200">
                <a:solidFill>
                  <a:schemeClr val="lt1"/>
                </a:solidFill>
                <a:latin typeface="+mn-lt"/>
                <a:ea typeface="+mn-ea"/>
                <a:cs typeface="+mn-cs"/>
              </a:defRPr>
            </a:lvl3pPr>
            <a:lvl4pPr marL="1949885" algn="l" defTabSz="1299921" rtl="0" eaLnBrk="1" latinLnBrk="0" hangingPunct="1">
              <a:defRPr sz="2600" kern="1200">
                <a:solidFill>
                  <a:schemeClr val="lt1"/>
                </a:solidFill>
                <a:latin typeface="+mn-lt"/>
                <a:ea typeface="+mn-ea"/>
                <a:cs typeface="+mn-cs"/>
              </a:defRPr>
            </a:lvl4pPr>
            <a:lvl5pPr marL="2599836" algn="l" defTabSz="1299921" rtl="0" eaLnBrk="1" latinLnBrk="0" hangingPunct="1">
              <a:defRPr sz="2600" kern="1200">
                <a:solidFill>
                  <a:schemeClr val="lt1"/>
                </a:solidFill>
                <a:latin typeface="+mn-lt"/>
                <a:ea typeface="+mn-ea"/>
                <a:cs typeface="+mn-cs"/>
              </a:defRPr>
            </a:lvl5pPr>
            <a:lvl6pPr marL="3249810" algn="l" defTabSz="1299921" rtl="0" eaLnBrk="1" latinLnBrk="0" hangingPunct="1">
              <a:defRPr sz="2600" kern="1200">
                <a:solidFill>
                  <a:schemeClr val="lt1"/>
                </a:solidFill>
                <a:latin typeface="+mn-lt"/>
                <a:ea typeface="+mn-ea"/>
                <a:cs typeface="+mn-cs"/>
              </a:defRPr>
            </a:lvl6pPr>
            <a:lvl7pPr marL="3899770" algn="l" defTabSz="1299921" rtl="0" eaLnBrk="1" latinLnBrk="0" hangingPunct="1">
              <a:defRPr sz="2600" kern="1200">
                <a:solidFill>
                  <a:schemeClr val="lt1"/>
                </a:solidFill>
                <a:latin typeface="+mn-lt"/>
                <a:ea typeface="+mn-ea"/>
                <a:cs typeface="+mn-cs"/>
              </a:defRPr>
            </a:lvl7pPr>
            <a:lvl8pPr marL="4549728" algn="l" defTabSz="1299921" rtl="0" eaLnBrk="1" latinLnBrk="0" hangingPunct="1">
              <a:defRPr sz="2600" kern="1200">
                <a:solidFill>
                  <a:schemeClr val="lt1"/>
                </a:solidFill>
                <a:latin typeface="+mn-lt"/>
                <a:ea typeface="+mn-ea"/>
                <a:cs typeface="+mn-cs"/>
              </a:defRPr>
            </a:lvl8pPr>
            <a:lvl9pPr marL="5199684" algn="l" defTabSz="1299921" rtl="0" eaLnBrk="1" latinLnBrk="0" hangingPunct="1">
              <a:defRPr sz="2600" kern="1200">
                <a:solidFill>
                  <a:schemeClr val="lt1"/>
                </a:solidFill>
                <a:latin typeface="+mn-lt"/>
                <a:ea typeface="+mn-ea"/>
                <a:cs typeface="+mn-cs"/>
              </a:defRPr>
            </a:lvl9pPr>
          </a:lstStyle>
          <a:p>
            <a:pPr algn="ctr" defTabSz="1097280" fontAlgn="base">
              <a:spcBef>
                <a:spcPct val="0"/>
              </a:spcBef>
              <a:spcAft>
                <a:spcPct val="0"/>
              </a:spcAft>
            </a:pPr>
            <a:r>
              <a:rPr lang="en-US" sz="1100" b="1" dirty="0">
                <a:solidFill>
                  <a:srgbClr val="067AB4">
                    <a:lumMod val="50000"/>
                  </a:srgbClr>
                </a:solidFill>
              </a:rPr>
              <a:t>Collector</a:t>
            </a:r>
          </a:p>
          <a:p>
            <a:pPr algn="ctr" defTabSz="1097280" fontAlgn="base">
              <a:spcBef>
                <a:spcPct val="0"/>
              </a:spcBef>
              <a:spcAft>
                <a:spcPct val="0"/>
              </a:spcAft>
            </a:pPr>
            <a:r>
              <a:rPr lang="en-US" sz="1100" b="1" dirty="0">
                <a:solidFill>
                  <a:srgbClr val="067AB4">
                    <a:lumMod val="50000"/>
                  </a:srgbClr>
                </a:solidFill>
              </a:rPr>
              <a:t>(</a:t>
            </a:r>
            <a:r>
              <a:rPr lang="en-US" sz="1100" b="1" dirty="0">
                <a:solidFill>
                  <a:srgbClr val="FF0000"/>
                </a:solidFill>
              </a:rPr>
              <a:t>VES</a:t>
            </a:r>
            <a:r>
              <a:rPr lang="en-US" sz="1100" b="1" dirty="0">
                <a:solidFill>
                  <a:srgbClr val="067AB4">
                    <a:lumMod val="50000"/>
                  </a:srgbClr>
                </a:solidFill>
              </a:rPr>
              <a:t>, SNMP, …)</a:t>
            </a:r>
          </a:p>
        </p:txBody>
      </p:sp>
      <p:cxnSp>
        <p:nvCxnSpPr>
          <p:cNvPr id="9" name="Elbow Connector 8">
            <a:extLst>
              <a:ext uri="{FF2B5EF4-FFF2-40B4-BE49-F238E27FC236}">
                <a16:creationId xmlns:a16="http://schemas.microsoft.com/office/drawing/2014/main" id="{8DF0C52F-2AB8-E2E2-B368-BF4F137253E5}"/>
              </a:ext>
            </a:extLst>
          </p:cNvPr>
          <p:cNvCxnSpPr>
            <a:stCxn id="6" idx="0"/>
            <a:endCxn id="8" idx="1"/>
          </p:cNvCxnSpPr>
          <p:nvPr/>
        </p:nvCxnSpPr>
        <p:spPr>
          <a:xfrm rot="5400000" flipH="1" flipV="1">
            <a:off x="76137" y="4140422"/>
            <a:ext cx="1742305" cy="295958"/>
          </a:xfrm>
          <a:prstGeom prst="bentConnector2">
            <a:avLst/>
          </a:prstGeom>
          <a:ln w="41275">
            <a:solidFill>
              <a:srgbClr val="FFC000"/>
            </a:solidFill>
            <a:prstDash val="solid"/>
            <a:tailEnd type="arrow"/>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F5662FE9-79BF-0F77-FE02-CC6E54495FB9}"/>
              </a:ext>
            </a:extLst>
          </p:cNvPr>
          <p:cNvSpPr/>
          <p:nvPr/>
        </p:nvSpPr>
        <p:spPr>
          <a:xfrm>
            <a:off x="5994497" y="2524807"/>
            <a:ext cx="1172378" cy="589671"/>
          </a:xfrm>
          <a:prstGeom prst="rect">
            <a:avLst/>
          </a:prstGeom>
          <a:solidFill>
            <a:schemeClr val="accent4"/>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99921" rtl="0" eaLnBrk="1" latinLnBrk="0" hangingPunct="1">
              <a:defRPr sz="2600" kern="1200">
                <a:solidFill>
                  <a:schemeClr val="lt1"/>
                </a:solidFill>
                <a:latin typeface="+mn-lt"/>
                <a:ea typeface="+mn-ea"/>
                <a:cs typeface="+mn-cs"/>
              </a:defRPr>
            </a:lvl1pPr>
            <a:lvl2pPr marL="649957" algn="l" defTabSz="1299921" rtl="0" eaLnBrk="1" latinLnBrk="0" hangingPunct="1">
              <a:defRPr sz="2600" kern="1200">
                <a:solidFill>
                  <a:schemeClr val="lt1"/>
                </a:solidFill>
                <a:latin typeface="+mn-lt"/>
                <a:ea typeface="+mn-ea"/>
                <a:cs typeface="+mn-cs"/>
              </a:defRPr>
            </a:lvl2pPr>
            <a:lvl3pPr marL="1299921" algn="l" defTabSz="1299921" rtl="0" eaLnBrk="1" latinLnBrk="0" hangingPunct="1">
              <a:defRPr sz="2600" kern="1200">
                <a:solidFill>
                  <a:schemeClr val="lt1"/>
                </a:solidFill>
                <a:latin typeface="+mn-lt"/>
                <a:ea typeface="+mn-ea"/>
                <a:cs typeface="+mn-cs"/>
              </a:defRPr>
            </a:lvl3pPr>
            <a:lvl4pPr marL="1949885" algn="l" defTabSz="1299921" rtl="0" eaLnBrk="1" latinLnBrk="0" hangingPunct="1">
              <a:defRPr sz="2600" kern="1200">
                <a:solidFill>
                  <a:schemeClr val="lt1"/>
                </a:solidFill>
                <a:latin typeface="+mn-lt"/>
                <a:ea typeface="+mn-ea"/>
                <a:cs typeface="+mn-cs"/>
              </a:defRPr>
            </a:lvl4pPr>
            <a:lvl5pPr marL="2599836" algn="l" defTabSz="1299921" rtl="0" eaLnBrk="1" latinLnBrk="0" hangingPunct="1">
              <a:defRPr sz="2600" kern="1200">
                <a:solidFill>
                  <a:schemeClr val="lt1"/>
                </a:solidFill>
                <a:latin typeface="+mn-lt"/>
                <a:ea typeface="+mn-ea"/>
                <a:cs typeface="+mn-cs"/>
              </a:defRPr>
            </a:lvl5pPr>
            <a:lvl6pPr marL="3249810" algn="l" defTabSz="1299921" rtl="0" eaLnBrk="1" latinLnBrk="0" hangingPunct="1">
              <a:defRPr sz="2600" kern="1200">
                <a:solidFill>
                  <a:schemeClr val="lt1"/>
                </a:solidFill>
                <a:latin typeface="+mn-lt"/>
                <a:ea typeface="+mn-ea"/>
                <a:cs typeface="+mn-cs"/>
              </a:defRPr>
            </a:lvl6pPr>
            <a:lvl7pPr marL="3899770" algn="l" defTabSz="1299921" rtl="0" eaLnBrk="1" latinLnBrk="0" hangingPunct="1">
              <a:defRPr sz="2600" kern="1200">
                <a:solidFill>
                  <a:schemeClr val="lt1"/>
                </a:solidFill>
                <a:latin typeface="+mn-lt"/>
                <a:ea typeface="+mn-ea"/>
                <a:cs typeface="+mn-cs"/>
              </a:defRPr>
            </a:lvl7pPr>
            <a:lvl8pPr marL="4549728" algn="l" defTabSz="1299921" rtl="0" eaLnBrk="1" latinLnBrk="0" hangingPunct="1">
              <a:defRPr sz="2600" kern="1200">
                <a:solidFill>
                  <a:schemeClr val="lt1"/>
                </a:solidFill>
                <a:latin typeface="+mn-lt"/>
                <a:ea typeface="+mn-ea"/>
                <a:cs typeface="+mn-cs"/>
              </a:defRPr>
            </a:lvl8pPr>
            <a:lvl9pPr marL="5199684" algn="l" defTabSz="1299921" rtl="0" eaLnBrk="1" latinLnBrk="0" hangingPunct="1">
              <a:defRPr sz="2600" kern="1200">
                <a:solidFill>
                  <a:schemeClr val="lt1"/>
                </a:solidFill>
                <a:latin typeface="+mn-lt"/>
                <a:ea typeface="+mn-ea"/>
                <a:cs typeface="+mn-cs"/>
              </a:defRPr>
            </a:lvl9pPr>
          </a:lstStyle>
          <a:p>
            <a:pPr algn="ctr" defTabSz="1097280" fontAlgn="base">
              <a:spcBef>
                <a:spcPct val="0"/>
              </a:spcBef>
              <a:spcAft>
                <a:spcPct val="0"/>
              </a:spcAft>
            </a:pPr>
            <a:r>
              <a:rPr lang="en-US" sz="1100" b="1" dirty="0">
                <a:solidFill>
                  <a:srgbClr val="067AB4">
                    <a:lumMod val="50000"/>
                  </a:srgbClr>
                </a:solidFill>
              </a:rPr>
              <a:t>Analytics    Micro service n</a:t>
            </a:r>
          </a:p>
        </p:txBody>
      </p:sp>
      <p:cxnSp>
        <p:nvCxnSpPr>
          <p:cNvPr id="11" name="Elbow Connector 17">
            <a:extLst>
              <a:ext uri="{FF2B5EF4-FFF2-40B4-BE49-F238E27FC236}">
                <a16:creationId xmlns:a16="http://schemas.microsoft.com/office/drawing/2014/main" id="{1F3ABDC9-586A-3DD8-D9DB-DD8932DB0590}"/>
              </a:ext>
            </a:extLst>
          </p:cNvPr>
          <p:cNvCxnSpPr>
            <a:stCxn id="8" idx="0"/>
            <a:endCxn id="32" idx="1"/>
          </p:cNvCxnSpPr>
          <p:nvPr/>
        </p:nvCxnSpPr>
        <p:spPr>
          <a:xfrm rot="5400000" flipH="1" flipV="1">
            <a:off x="2230967" y="2238252"/>
            <a:ext cx="334651" cy="1433671"/>
          </a:xfrm>
          <a:prstGeom prst="bentConnector2">
            <a:avLst/>
          </a:prstGeom>
          <a:ln w="41275">
            <a:solidFill>
              <a:schemeClr val="accent4"/>
            </a:solidFill>
            <a:tailEnd type="arrow"/>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BF3573F5-4F9A-A210-A231-89F53B36272F}"/>
              </a:ext>
            </a:extLst>
          </p:cNvPr>
          <p:cNvSpPr/>
          <p:nvPr/>
        </p:nvSpPr>
        <p:spPr>
          <a:xfrm>
            <a:off x="9127437" y="1562174"/>
            <a:ext cx="2092818" cy="1245591"/>
          </a:xfrm>
          <a:prstGeom prst="rect">
            <a:avLst/>
          </a:prstGeom>
          <a:solidFill>
            <a:schemeClr val="accent1">
              <a:lumMod val="40000"/>
              <a:lumOff val="6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3" name="Rectangle 12">
            <a:extLst>
              <a:ext uri="{FF2B5EF4-FFF2-40B4-BE49-F238E27FC236}">
                <a16:creationId xmlns:a16="http://schemas.microsoft.com/office/drawing/2014/main" id="{54BC7C0A-7299-590F-91AC-063B31FFC6E0}"/>
              </a:ext>
            </a:extLst>
          </p:cNvPr>
          <p:cNvSpPr/>
          <p:nvPr/>
        </p:nvSpPr>
        <p:spPr>
          <a:xfrm>
            <a:off x="7678681" y="5304011"/>
            <a:ext cx="1342593" cy="963875"/>
          </a:xfrm>
          <a:prstGeom prst="rect">
            <a:avLst/>
          </a:prstGeom>
          <a:solidFill>
            <a:schemeClr val="accent1">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cxnSp>
        <p:nvCxnSpPr>
          <p:cNvPr id="14" name="Straight Arrow Connector 13">
            <a:extLst>
              <a:ext uri="{FF2B5EF4-FFF2-40B4-BE49-F238E27FC236}">
                <a16:creationId xmlns:a16="http://schemas.microsoft.com/office/drawing/2014/main" id="{25079A37-73A3-AE0A-663E-C79FA9C86342}"/>
              </a:ext>
            </a:extLst>
          </p:cNvPr>
          <p:cNvCxnSpPr>
            <a:stCxn id="12" idx="2"/>
            <a:endCxn id="13" idx="0"/>
          </p:cNvCxnSpPr>
          <p:nvPr/>
        </p:nvCxnSpPr>
        <p:spPr>
          <a:xfrm flipH="1">
            <a:off x="8349978" y="2807765"/>
            <a:ext cx="1823868" cy="2496246"/>
          </a:xfrm>
          <a:prstGeom prst="straightConnector1">
            <a:avLst/>
          </a:prstGeom>
          <a:ln w="412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205CB3-5C0E-3E2F-7F95-063181D49E0D}"/>
              </a:ext>
            </a:extLst>
          </p:cNvPr>
          <p:cNvCxnSpPr/>
          <p:nvPr/>
        </p:nvCxnSpPr>
        <p:spPr>
          <a:xfrm>
            <a:off x="929368" y="1594705"/>
            <a:ext cx="939440" cy="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CA1120-1028-A666-5695-B9862044F8AF}"/>
              </a:ext>
            </a:extLst>
          </p:cNvPr>
          <p:cNvSpPr txBox="1"/>
          <p:nvPr/>
        </p:nvSpPr>
        <p:spPr>
          <a:xfrm>
            <a:off x="484318" y="1171326"/>
            <a:ext cx="1963743" cy="369332"/>
          </a:xfrm>
          <a:prstGeom prst="rect">
            <a:avLst/>
          </a:prstGeom>
          <a:noFill/>
        </p:spPr>
        <p:txBody>
          <a:bodyPr wrap="none" rtlCol="0">
            <a:spAutoFit/>
          </a:bodyPr>
          <a:lstStyle/>
          <a:p>
            <a:r>
              <a:rPr lang="en-US" dirty="0">
                <a:solidFill>
                  <a:prstClr val="black"/>
                </a:solidFill>
              </a:rPr>
              <a:t>Closed Loop Flow’s</a:t>
            </a:r>
          </a:p>
        </p:txBody>
      </p:sp>
      <p:cxnSp>
        <p:nvCxnSpPr>
          <p:cNvPr id="17" name="Elbow Connector 33">
            <a:extLst>
              <a:ext uri="{FF2B5EF4-FFF2-40B4-BE49-F238E27FC236}">
                <a16:creationId xmlns:a16="http://schemas.microsoft.com/office/drawing/2014/main" id="{E66CB41D-6E0E-DA23-5758-9391C8E4CB42}"/>
              </a:ext>
            </a:extLst>
          </p:cNvPr>
          <p:cNvCxnSpPr/>
          <p:nvPr/>
        </p:nvCxnSpPr>
        <p:spPr>
          <a:xfrm flipV="1">
            <a:off x="7166875" y="2099241"/>
            <a:ext cx="1965560" cy="656460"/>
          </a:xfrm>
          <a:prstGeom prst="bentConnector3">
            <a:avLst>
              <a:gd name="adj1" fmla="val 50000"/>
            </a:avLst>
          </a:prstGeom>
          <a:ln w="41275">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B22411C-C0C7-C41B-F7B4-285AB342C6A7}"/>
              </a:ext>
            </a:extLst>
          </p:cNvPr>
          <p:cNvSpPr/>
          <p:nvPr/>
        </p:nvSpPr>
        <p:spPr>
          <a:xfrm>
            <a:off x="128875" y="5027655"/>
            <a:ext cx="1378591" cy="1142219"/>
          </a:xfrm>
          <a:prstGeom prst="rect">
            <a:avLst/>
          </a:prstGeom>
          <a:no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a:extLst>
              <a:ext uri="{FF2B5EF4-FFF2-40B4-BE49-F238E27FC236}">
                <a16:creationId xmlns:a16="http://schemas.microsoft.com/office/drawing/2014/main" id="{5BC74A68-1031-F09B-3710-C09FA81C1C7A}"/>
              </a:ext>
            </a:extLst>
          </p:cNvPr>
          <p:cNvSpPr/>
          <p:nvPr/>
        </p:nvSpPr>
        <p:spPr>
          <a:xfrm>
            <a:off x="9231098" y="1776387"/>
            <a:ext cx="1356257" cy="606836"/>
          </a:xfrm>
          <a:prstGeom prst="ellipse">
            <a:avLst/>
          </a:prstGeom>
          <a:solidFill>
            <a:schemeClr val="accent4"/>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prstClr val="black"/>
                </a:solidFill>
              </a:rPr>
              <a:t>Drools Policy</a:t>
            </a:r>
          </a:p>
        </p:txBody>
      </p:sp>
      <p:sp>
        <p:nvSpPr>
          <p:cNvPr id="20" name="TextBox 19">
            <a:extLst>
              <a:ext uri="{FF2B5EF4-FFF2-40B4-BE49-F238E27FC236}">
                <a16:creationId xmlns:a16="http://schemas.microsoft.com/office/drawing/2014/main" id="{E356F986-1D7F-83E8-0E4E-7A2B11AE714E}"/>
              </a:ext>
            </a:extLst>
          </p:cNvPr>
          <p:cNvSpPr txBox="1"/>
          <p:nvPr/>
        </p:nvSpPr>
        <p:spPr>
          <a:xfrm>
            <a:off x="9155075" y="2436918"/>
            <a:ext cx="2039341" cy="369332"/>
          </a:xfrm>
          <a:prstGeom prst="rect">
            <a:avLst/>
          </a:prstGeom>
          <a:noFill/>
        </p:spPr>
        <p:txBody>
          <a:bodyPr wrap="none" rtlCol="0">
            <a:spAutoFit/>
          </a:bodyPr>
          <a:lstStyle/>
          <a:p>
            <a:r>
              <a:rPr lang="en-US" dirty="0">
                <a:solidFill>
                  <a:prstClr val="black"/>
                </a:solidFill>
              </a:rPr>
              <a:t>PDP- POLICY engine</a:t>
            </a:r>
          </a:p>
        </p:txBody>
      </p:sp>
      <p:sp>
        <p:nvSpPr>
          <p:cNvPr id="21" name="Oval 20">
            <a:extLst>
              <a:ext uri="{FF2B5EF4-FFF2-40B4-BE49-F238E27FC236}">
                <a16:creationId xmlns:a16="http://schemas.microsoft.com/office/drawing/2014/main" id="{D1371D3A-EB96-95C5-C797-24F2EAE32F56}"/>
              </a:ext>
            </a:extLst>
          </p:cNvPr>
          <p:cNvSpPr/>
          <p:nvPr/>
        </p:nvSpPr>
        <p:spPr>
          <a:xfrm>
            <a:off x="7816401" y="5349054"/>
            <a:ext cx="1097314" cy="568517"/>
          </a:xfrm>
          <a:prstGeom prst="ellipse">
            <a:avLst/>
          </a:prstGeom>
          <a:solidFill>
            <a:schemeClr val="accent4"/>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prstClr val="black"/>
                </a:solidFill>
              </a:rPr>
              <a:t>Action Execution</a:t>
            </a:r>
          </a:p>
        </p:txBody>
      </p:sp>
      <p:sp>
        <p:nvSpPr>
          <p:cNvPr id="22" name="TextBox 21">
            <a:extLst>
              <a:ext uri="{FF2B5EF4-FFF2-40B4-BE49-F238E27FC236}">
                <a16:creationId xmlns:a16="http://schemas.microsoft.com/office/drawing/2014/main" id="{7128F17C-72DA-D803-2245-32849D6AE4EF}"/>
              </a:ext>
            </a:extLst>
          </p:cNvPr>
          <p:cNvSpPr txBox="1"/>
          <p:nvPr/>
        </p:nvSpPr>
        <p:spPr>
          <a:xfrm>
            <a:off x="8010096" y="5923284"/>
            <a:ext cx="755335" cy="369332"/>
          </a:xfrm>
          <a:prstGeom prst="rect">
            <a:avLst/>
          </a:prstGeom>
          <a:noFill/>
        </p:spPr>
        <p:txBody>
          <a:bodyPr wrap="none" rtlCol="0">
            <a:spAutoFit/>
          </a:bodyPr>
          <a:lstStyle/>
          <a:p>
            <a:r>
              <a:rPr lang="en-US" dirty="0">
                <a:solidFill>
                  <a:prstClr val="black"/>
                </a:solidFill>
              </a:rPr>
              <a:t>App-C</a:t>
            </a:r>
          </a:p>
        </p:txBody>
      </p:sp>
      <p:sp>
        <p:nvSpPr>
          <p:cNvPr id="23" name="TextBox 22">
            <a:extLst>
              <a:ext uri="{FF2B5EF4-FFF2-40B4-BE49-F238E27FC236}">
                <a16:creationId xmlns:a16="http://schemas.microsoft.com/office/drawing/2014/main" id="{4922BF6D-111A-5131-D3E3-98EE37D4D886}"/>
              </a:ext>
            </a:extLst>
          </p:cNvPr>
          <p:cNvSpPr txBox="1"/>
          <p:nvPr/>
        </p:nvSpPr>
        <p:spPr>
          <a:xfrm>
            <a:off x="418642" y="2952002"/>
            <a:ext cx="731675" cy="523220"/>
          </a:xfrm>
          <a:prstGeom prst="rect">
            <a:avLst/>
          </a:prstGeom>
          <a:noFill/>
        </p:spPr>
        <p:txBody>
          <a:bodyPr wrap="none" rtlCol="0">
            <a:spAutoFit/>
          </a:bodyPr>
          <a:lstStyle/>
          <a:p>
            <a:r>
              <a:rPr lang="en-US" sz="1400" dirty="0">
                <a:solidFill>
                  <a:prstClr val="black"/>
                </a:solidFill>
              </a:rPr>
              <a:t>Events/</a:t>
            </a:r>
          </a:p>
          <a:p>
            <a:r>
              <a:rPr lang="en-US" sz="1400" dirty="0">
                <a:solidFill>
                  <a:prstClr val="black"/>
                </a:solidFill>
              </a:rPr>
              <a:t>Alarms</a:t>
            </a:r>
          </a:p>
        </p:txBody>
      </p:sp>
      <p:sp>
        <p:nvSpPr>
          <p:cNvPr id="24" name="TextBox 23">
            <a:extLst>
              <a:ext uri="{FF2B5EF4-FFF2-40B4-BE49-F238E27FC236}">
                <a16:creationId xmlns:a16="http://schemas.microsoft.com/office/drawing/2014/main" id="{8F04CA3D-15BD-4AB4-05E5-086A5D458835}"/>
              </a:ext>
            </a:extLst>
          </p:cNvPr>
          <p:cNvSpPr txBox="1"/>
          <p:nvPr/>
        </p:nvSpPr>
        <p:spPr>
          <a:xfrm>
            <a:off x="8102841" y="1649805"/>
            <a:ext cx="877933" cy="307777"/>
          </a:xfrm>
          <a:prstGeom prst="rect">
            <a:avLst/>
          </a:prstGeom>
          <a:noFill/>
        </p:spPr>
        <p:txBody>
          <a:bodyPr wrap="none" rtlCol="0">
            <a:spAutoFit/>
          </a:bodyPr>
          <a:lstStyle/>
          <a:p>
            <a:r>
              <a:rPr lang="en-US" sz="1400" dirty="0">
                <a:solidFill>
                  <a:prstClr val="black"/>
                </a:solidFill>
              </a:rPr>
              <a:t>Signature</a:t>
            </a:r>
          </a:p>
        </p:txBody>
      </p:sp>
      <p:sp>
        <p:nvSpPr>
          <p:cNvPr id="25" name="TextBox 24">
            <a:extLst>
              <a:ext uri="{FF2B5EF4-FFF2-40B4-BE49-F238E27FC236}">
                <a16:creationId xmlns:a16="http://schemas.microsoft.com/office/drawing/2014/main" id="{CE7BE292-55E0-B050-029A-5B67884B5A3F}"/>
              </a:ext>
            </a:extLst>
          </p:cNvPr>
          <p:cNvSpPr txBox="1"/>
          <p:nvPr/>
        </p:nvSpPr>
        <p:spPr>
          <a:xfrm>
            <a:off x="10047307" y="2845921"/>
            <a:ext cx="655949" cy="307777"/>
          </a:xfrm>
          <a:prstGeom prst="rect">
            <a:avLst/>
          </a:prstGeom>
          <a:noFill/>
        </p:spPr>
        <p:txBody>
          <a:bodyPr wrap="none" rtlCol="0">
            <a:spAutoFit/>
          </a:bodyPr>
          <a:lstStyle/>
          <a:p>
            <a:r>
              <a:rPr lang="en-US" sz="1400" dirty="0">
                <a:solidFill>
                  <a:prstClr val="black"/>
                </a:solidFill>
              </a:rPr>
              <a:t>Action</a:t>
            </a:r>
          </a:p>
        </p:txBody>
      </p:sp>
      <p:sp>
        <p:nvSpPr>
          <p:cNvPr id="26" name="TextBox 25">
            <a:extLst>
              <a:ext uri="{FF2B5EF4-FFF2-40B4-BE49-F238E27FC236}">
                <a16:creationId xmlns:a16="http://schemas.microsoft.com/office/drawing/2014/main" id="{F563DBB5-B11E-A6A3-615F-D21B10AE9813}"/>
              </a:ext>
            </a:extLst>
          </p:cNvPr>
          <p:cNvSpPr txBox="1"/>
          <p:nvPr/>
        </p:nvSpPr>
        <p:spPr>
          <a:xfrm>
            <a:off x="4938401" y="5168198"/>
            <a:ext cx="760401" cy="307777"/>
          </a:xfrm>
          <a:prstGeom prst="rect">
            <a:avLst/>
          </a:prstGeom>
          <a:noFill/>
        </p:spPr>
        <p:txBody>
          <a:bodyPr wrap="none" rtlCol="0">
            <a:spAutoFit/>
          </a:bodyPr>
          <a:lstStyle/>
          <a:p>
            <a:r>
              <a:rPr lang="en-US" sz="1400" dirty="0">
                <a:solidFill>
                  <a:prstClr val="black"/>
                </a:solidFill>
              </a:rPr>
              <a:t>Action’s</a:t>
            </a:r>
          </a:p>
        </p:txBody>
      </p:sp>
      <p:sp>
        <p:nvSpPr>
          <p:cNvPr id="27" name="Rectangle 26">
            <a:extLst>
              <a:ext uri="{FF2B5EF4-FFF2-40B4-BE49-F238E27FC236}">
                <a16:creationId xmlns:a16="http://schemas.microsoft.com/office/drawing/2014/main" id="{6F2CE777-AD6A-E67F-2A4D-1C4C6A4F18BC}"/>
              </a:ext>
            </a:extLst>
          </p:cNvPr>
          <p:cNvSpPr/>
          <p:nvPr/>
        </p:nvSpPr>
        <p:spPr>
          <a:xfrm>
            <a:off x="5791403" y="3144057"/>
            <a:ext cx="1578566" cy="4287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C000"/>
                </a:solidFill>
              </a:rPr>
              <a:t>Docker/CDAP</a:t>
            </a:r>
          </a:p>
        </p:txBody>
      </p:sp>
      <p:sp>
        <p:nvSpPr>
          <p:cNvPr id="28" name="Rectangle 27">
            <a:extLst>
              <a:ext uri="{FF2B5EF4-FFF2-40B4-BE49-F238E27FC236}">
                <a16:creationId xmlns:a16="http://schemas.microsoft.com/office/drawing/2014/main" id="{E1D85C8C-2553-AA04-7E06-1563D9556E1D}"/>
              </a:ext>
            </a:extLst>
          </p:cNvPr>
          <p:cNvSpPr/>
          <p:nvPr/>
        </p:nvSpPr>
        <p:spPr>
          <a:xfrm>
            <a:off x="923494" y="3761580"/>
            <a:ext cx="1578566" cy="4287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C000"/>
                </a:solidFill>
              </a:rPr>
              <a:t>Docker/CDAP</a:t>
            </a:r>
          </a:p>
        </p:txBody>
      </p:sp>
      <p:sp>
        <p:nvSpPr>
          <p:cNvPr id="29" name="Rectangle 28">
            <a:extLst>
              <a:ext uri="{FF2B5EF4-FFF2-40B4-BE49-F238E27FC236}">
                <a16:creationId xmlns:a16="http://schemas.microsoft.com/office/drawing/2014/main" id="{4FE4B72F-0475-C88B-99AC-02CAFFD00139}"/>
              </a:ext>
            </a:extLst>
          </p:cNvPr>
          <p:cNvSpPr/>
          <p:nvPr/>
        </p:nvSpPr>
        <p:spPr>
          <a:xfrm>
            <a:off x="1340377" y="2542207"/>
            <a:ext cx="967582" cy="44317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rgbClr val="FFC000"/>
                </a:solidFill>
              </a:rPr>
              <a:t>DMaaP</a:t>
            </a:r>
            <a:endParaRPr lang="en-US" sz="1200" b="1" dirty="0">
              <a:solidFill>
                <a:srgbClr val="FFC000"/>
              </a:solidFill>
            </a:endParaRPr>
          </a:p>
        </p:txBody>
      </p:sp>
      <p:sp>
        <p:nvSpPr>
          <p:cNvPr id="30" name="Rectangle 29">
            <a:extLst>
              <a:ext uri="{FF2B5EF4-FFF2-40B4-BE49-F238E27FC236}">
                <a16:creationId xmlns:a16="http://schemas.microsoft.com/office/drawing/2014/main" id="{9A09D899-B713-89E4-7D60-352AEBA5A376}"/>
              </a:ext>
            </a:extLst>
          </p:cNvPr>
          <p:cNvSpPr/>
          <p:nvPr/>
        </p:nvSpPr>
        <p:spPr>
          <a:xfrm>
            <a:off x="7354261" y="2472905"/>
            <a:ext cx="967582" cy="44317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rgbClr val="FFC000"/>
                </a:solidFill>
              </a:rPr>
              <a:t>DMaaP</a:t>
            </a:r>
            <a:endParaRPr lang="en-US" sz="1200" b="1" dirty="0">
              <a:solidFill>
                <a:srgbClr val="FFC000"/>
              </a:solidFill>
            </a:endParaRPr>
          </a:p>
        </p:txBody>
      </p:sp>
      <p:sp>
        <p:nvSpPr>
          <p:cNvPr id="31" name="Rectangle 30">
            <a:extLst>
              <a:ext uri="{FF2B5EF4-FFF2-40B4-BE49-F238E27FC236}">
                <a16:creationId xmlns:a16="http://schemas.microsoft.com/office/drawing/2014/main" id="{DB1B2E31-EE65-0319-4A25-6F0994426C70}"/>
              </a:ext>
            </a:extLst>
          </p:cNvPr>
          <p:cNvSpPr/>
          <p:nvPr/>
        </p:nvSpPr>
        <p:spPr>
          <a:xfrm>
            <a:off x="9021274" y="3498215"/>
            <a:ext cx="2529845" cy="47774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rgbClr val="FFC000"/>
                </a:solidFill>
              </a:rPr>
              <a:t>DMaaP</a:t>
            </a:r>
            <a:r>
              <a:rPr lang="en-US" sz="1200" b="1" dirty="0">
                <a:solidFill>
                  <a:srgbClr val="FFC000"/>
                </a:solidFill>
              </a:rPr>
              <a:t>/REST</a:t>
            </a:r>
          </a:p>
        </p:txBody>
      </p:sp>
      <p:sp>
        <p:nvSpPr>
          <p:cNvPr id="32" name="Rectangle 31">
            <a:extLst>
              <a:ext uri="{FF2B5EF4-FFF2-40B4-BE49-F238E27FC236}">
                <a16:creationId xmlns:a16="http://schemas.microsoft.com/office/drawing/2014/main" id="{C91E2E6A-2030-A2F6-6250-BDE883F2554C}"/>
              </a:ext>
            </a:extLst>
          </p:cNvPr>
          <p:cNvSpPr/>
          <p:nvPr/>
        </p:nvSpPr>
        <p:spPr>
          <a:xfrm>
            <a:off x="3115128" y="2492925"/>
            <a:ext cx="1172378" cy="589671"/>
          </a:xfrm>
          <a:prstGeom prst="rect">
            <a:avLst/>
          </a:prstGeom>
          <a:solidFill>
            <a:schemeClr val="accent4"/>
          </a:solidFill>
          <a:ln w="12700">
            <a:solidFill>
              <a:schemeClr val="tx1"/>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99921" rtl="0" eaLnBrk="1" latinLnBrk="0" hangingPunct="1">
              <a:defRPr sz="2600" kern="1200">
                <a:solidFill>
                  <a:schemeClr val="lt1"/>
                </a:solidFill>
                <a:latin typeface="+mn-lt"/>
                <a:ea typeface="+mn-ea"/>
                <a:cs typeface="+mn-cs"/>
              </a:defRPr>
            </a:lvl1pPr>
            <a:lvl2pPr marL="649957" algn="l" defTabSz="1299921" rtl="0" eaLnBrk="1" latinLnBrk="0" hangingPunct="1">
              <a:defRPr sz="2600" kern="1200">
                <a:solidFill>
                  <a:schemeClr val="lt1"/>
                </a:solidFill>
                <a:latin typeface="+mn-lt"/>
                <a:ea typeface="+mn-ea"/>
                <a:cs typeface="+mn-cs"/>
              </a:defRPr>
            </a:lvl2pPr>
            <a:lvl3pPr marL="1299921" algn="l" defTabSz="1299921" rtl="0" eaLnBrk="1" latinLnBrk="0" hangingPunct="1">
              <a:defRPr sz="2600" kern="1200">
                <a:solidFill>
                  <a:schemeClr val="lt1"/>
                </a:solidFill>
                <a:latin typeface="+mn-lt"/>
                <a:ea typeface="+mn-ea"/>
                <a:cs typeface="+mn-cs"/>
              </a:defRPr>
            </a:lvl3pPr>
            <a:lvl4pPr marL="1949885" algn="l" defTabSz="1299921" rtl="0" eaLnBrk="1" latinLnBrk="0" hangingPunct="1">
              <a:defRPr sz="2600" kern="1200">
                <a:solidFill>
                  <a:schemeClr val="lt1"/>
                </a:solidFill>
                <a:latin typeface="+mn-lt"/>
                <a:ea typeface="+mn-ea"/>
                <a:cs typeface="+mn-cs"/>
              </a:defRPr>
            </a:lvl4pPr>
            <a:lvl5pPr marL="2599836" algn="l" defTabSz="1299921" rtl="0" eaLnBrk="1" latinLnBrk="0" hangingPunct="1">
              <a:defRPr sz="2600" kern="1200">
                <a:solidFill>
                  <a:schemeClr val="lt1"/>
                </a:solidFill>
                <a:latin typeface="+mn-lt"/>
                <a:ea typeface="+mn-ea"/>
                <a:cs typeface="+mn-cs"/>
              </a:defRPr>
            </a:lvl5pPr>
            <a:lvl6pPr marL="3249810" algn="l" defTabSz="1299921" rtl="0" eaLnBrk="1" latinLnBrk="0" hangingPunct="1">
              <a:defRPr sz="2600" kern="1200">
                <a:solidFill>
                  <a:schemeClr val="lt1"/>
                </a:solidFill>
                <a:latin typeface="+mn-lt"/>
                <a:ea typeface="+mn-ea"/>
                <a:cs typeface="+mn-cs"/>
              </a:defRPr>
            </a:lvl6pPr>
            <a:lvl7pPr marL="3899770" algn="l" defTabSz="1299921" rtl="0" eaLnBrk="1" latinLnBrk="0" hangingPunct="1">
              <a:defRPr sz="2600" kern="1200">
                <a:solidFill>
                  <a:schemeClr val="lt1"/>
                </a:solidFill>
                <a:latin typeface="+mn-lt"/>
                <a:ea typeface="+mn-ea"/>
                <a:cs typeface="+mn-cs"/>
              </a:defRPr>
            </a:lvl7pPr>
            <a:lvl8pPr marL="4549728" algn="l" defTabSz="1299921" rtl="0" eaLnBrk="1" latinLnBrk="0" hangingPunct="1">
              <a:defRPr sz="2600" kern="1200">
                <a:solidFill>
                  <a:schemeClr val="lt1"/>
                </a:solidFill>
                <a:latin typeface="+mn-lt"/>
                <a:ea typeface="+mn-ea"/>
                <a:cs typeface="+mn-cs"/>
              </a:defRPr>
            </a:lvl8pPr>
            <a:lvl9pPr marL="5199684" algn="l" defTabSz="1299921" rtl="0" eaLnBrk="1" latinLnBrk="0" hangingPunct="1">
              <a:defRPr sz="2600" kern="1200">
                <a:solidFill>
                  <a:schemeClr val="lt1"/>
                </a:solidFill>
                <a:latin typeface="+mn-lt"/>
                <a:ea typeface="+mn-ea"/>
                <a:cs typeface="+mn-cs"/>
              </a:defRPr>
            </a:lvl9pPr>
          </a:lstStyle>
          <a:p>
            <a:pPr algn="ctr" defTabSz="1097280" fontAlgn="base">
              <a:spcBef>
                <a:spcPct val="0"/>
              </a:spcBef>
              <a:spcAft>
                <a:spcPct val="0"/>
              </a:spcAft>
            </a:pPr>
            <a:r>
              <a:rPr lang="en-US" sz="1100" b="1" dirty="0">
                <a:solidFill>
                  <a:srgbClr val="067AB4">
                    <a:lumMod val="50000"/>
                  </a:srgbClr>
                </a:solidFill>
              </a:rPr>
              <a:t>Analytics    Micro service 1</a:t>
            </a:r>
          </a:p>
        </p:txBody>
      </p:sp>
      <p:sp>
        <p:nvSpPr>
          <p:cNvPr id="33" name="Rectangle 32">
            <a:extLst>
              <a:ext uri="{FF2B5EF4-FFF2-40B4-BE49-F238E27FC236}">
                <a16:creationId xmlns:a16="http://schemas.microsoft.com/office/drawing/2014/main" id="{73A22F81-2FD5-7C3F-41C8-2EFDBBD60D6E}"/>
              </a:ext>
            </a:extLst>
          </p:cNvPr>
          <p:cNvSpPr/>
          <p:nvPr/>
        </p:nvSpPr>
        <p:spPr>
          <a:xfrm>
            <a:off x="2956253" y="3120309"/>
            <a:ext cx="1578566" cy="4287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C000"/>
                </a:solidFill>
              </a:rPr>
              <a:t>Docker/CDAP</a:t>
            </a:r>
          </a:p>
        </p:txBody>
      </p:sp>
      <p:cxnSp>
        <p:nvCxnSpPr>
          <p:cNvPr id="34" name="Straight Arrow Connector 33">
            <a:extLst>
              <a:ext uri="{FF2B5EF4-FFF2-40B4-BE49-F238E27FC236}">
                <a16:creationId xmlns:a16="http://schemas.microsoft.com/office/drawing/2014/main" id="{CBADB085-3AEB-92F9-DBCA-53F018491FCA}"/>
              </a:ext>
            </a:extLst>
          </p:cNvPr>
          <p:cNvCxnSpPr>
            <a:stCxn id="32" idx="3"/>
            <a:endCxn id="10" idx="1"/>
          </p:cNvCxnSpPr>
          <p:nvPr/>
        </p:nvCxnSpPr>
        <p:spPr>
          <a:xfrm>
            <a:off x="4287506" y="2787761"/>
            <a:ext cx="1706991" cy="31882"/>
          </a:xfrm>
          <a:prstGeom prst="straightConnector1">
            <a:avLst/>
          </a:prstGeom>
          <a:ln w="412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9E42058-AE72-E10B-4D67-D8A768EAA8C2}"/>
              </a:ext>
            </a:extLst>
          </p:cNvPr>
          <p:cNvSpPr/>
          <p:nvPr/>
        </p:nvSpPr>
        <p:spPr>
          <a:xfrm>
            <a:off x="4626768" y="2566171"/>
            <a:ext cx="967582" cy="44317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rgbClr val="FFC000"/>
                </a:solidFill>
              </a:rPr>
              <a:t>DMaaP</a:t>
            </a:r>
            <a:endParaRPr lang="en-US" sz="1200" b="1" dirty="0">
              <a:solidFill>
                <a:srgbClr val="FFC000"/>
              </a:solidFill>
            </a:endParaRPr>
          </a:p>
        </p:txBody>
      </p:sp>
      <p:sp>
        <p:nvSpPr>
          <p:cNvPr id="36" name="TextBox 35">
            <a:extLst>
              <a:ext uri="{FF2B5EF4-FFF2-40B4-BE49-F238E27FC236}">
                <a16:creationId xmlns:a16="http://schemas.microsoft.com/office/drawing/2014/main" id="{DCF7D9A3-0372-AE5F-2905-B1FB1DD73332}"/>
              </a:ext>
            </a:extLst>
          </p:cNvPr>
          <p:cNvSpPr txBox="1"/>
          <p:nvPr/>
        </p:nvSpPr>
        <p:spPr>
          <a:xfrm>
            <a:off x="4493870" y="2226818"/>
            <a:ext cx="604012" cy="307777"/>
          </a:xfrm>
          <a:prstGeom prst="rect">
            <a:avLst/>
          </a:prstGeom>
          <a:noFill/>
        </p:spPr>
        <p:txBody>
          <a:bodyPr wrap="none" rtlCol="0">
            <a:spAutoFit/>
          </a:bodyPr>
          <a:lstStyle/>
          <a:p>
            <a:r>
              <a:rPr lang="en-US" sz="1400" dirty="0" err="1">
                <a:solidFill>
                  <a:prstClr val="black"/>
                </a:solidFill>
              </a:rPr>
              <a:t>datan</a:t>
            </a:r>
            <a:endParaRPr lang="en-US" sz="1400" dirty="0">
              <a:solidFill>
                <a:prstClr val="black"/>
              </a:solidFill>
            </a:endParaRPr>
          </a:p>
        </p:txBody>
      </p:sp>
      <p:sp>
        <p:nvSpPr>
          <p:cNvPr id="37" name="TextBox 36">
            <a:extLst>
              <a:ext uri="{FF2B5EF4-FFF2-40B4-BE49-F238E27FC236}">
                <a16:creationId xmlns:a16="http://schemas.microsoft.com/office/drawing/2014/main" id="{B50CF4ED-CC2A-EE07-0CCE-DA394981D4DD}"/>
              </a:ext>
            </a:extLst>
          </p:cNvPr>
          <p:cNvSpPr txBox="1"/>
          <p:nvPr/>
        </p:nvSpPr>
        <p:spPr>
          <a:xfrm>
            <a:off x="2398268" y="2370787"/>
            <a:ext cx="600805" cy="307777"/>
          </a:xfrm>
          <a:prstGeom prst="rect">
            <a:avLst/>
          </a:prstGeom>
          <a:noFill/>
        </p:spPr>
        <p:txBody>
          <a:bodyPr wrap="none" rtlCol="0">
            <a:spAutoFit/>
          </a:bodyPr>
          <a:lstStyle/>
          <a:p>
            <a:r>
              <a:rPr lang="en-US" sz="1400" dirty="0">
                <a:solidFill>
                  <a:prstClr val="black"/>
                </a:solidFill>
              </a:rPr>
              <a:t>data1</a:t>
            </a:r>
          </a:p>
        </p:txBody>
      </p:sp>
      <p:cxnSp>
        <p:nvCxnSpPr>
          <p:cNvPr id="38" name="Straight Arrow Connector 37">
            <a:extLst>
              <a:ext uri="{FF2B5EF4-FFF2-40B4-BE49-F238E27FC236}">
                <a16:creationId xmlns:a16="http://schemas.microsoft.com/office/drawing/2014/main" id="{483A82ED-7F1D-BBD4-4714-8A8850C3D303}"/>
              </a:ext>
            </a:extLst>
          </p:cNvPr>
          <p:cNvCxnSpPr>
            <a:stCxn id="13" idx="1"/>
            <a:endCxn id="6" idx="3"/>
          </p:cNvCxnSpPr>
          <p:nvPr/>
        </p:nvCxnSpPr>
        <p:spPr>
          <a:xfrm flipH="1" flipV="1">
            <a:off x="1286922" y="5470536"/>
            <a:ext cx="6391759" cy="3154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7CE6BB7-7330-2838-4FBC-50C45A841CFF}"/>
              </a:ext>
            </a:extLst>
          </p:cNvPr>
          <p:cNvSpPr/>
          <p:nvPr/>
        </p:nvSpPr>
        <p:spPr>
          <a:xfrm>
            <a:off x="9573390" y="5165496"/>
            <a:ext cx="1276174" cy="1009477"/>
          </a:xfrm>
          <a:prstGeom prst="rect">
            <a:avLst/>
          </a:prstGeom>
          <a:solidFill>
            <a:schemeClr val="accent1">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40" name="Oval 39">
            <a:extLst>
              <a:ext uri="{FF2B5EF4-FFF2-40B4-BE49-F238E27FC236}">
                <a16:creationId xmlns:a16="http://schemas.microsoft.com/office/drawing/2014/main" id="{C90CFC9C-70D7-524A-AD91-96AD52D19519}"/>
              </a:ext>
            </a:extLst>
          </p:cNvPr>
          <p:cNvSpPr/>
          <p:nvPr/>
        </p:nvSpPr>
        <p:spPr>
          <a:xfrm>
            <a:off x="9646899" y="5244444"/>
            <a:ext cx="1093206" cy="568517"/>
          </a:xfrm>
          <a:prstGeom prst="ellipse">
            <a:avLst/>
          </a:prstGeom>
          <a:solidFill>
            <a:schemeClr val="accent4"/>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prstClr val="black"/>
                </a:solidFill>
              </a:rPr>
              <a:t>Action Execution</a:t>
            </a:r>
          </a:p>
        </p:txBody>
      </p:sp>
      <p:sp>
        <p:nvSpPr>
          <p:cNvPr id="41" name="TextBox 40">
            <a:extLst>
              <a:ext uri="{FF2B5EF4-FFF2-40B4-BE49-F238E27FC236}">
                <a16:creationId xmlns:a16="http://schemas.microsoft.com/office/drawing/2014/main" id="{391A9263-A0EF-52A8-2C79-8286BFAC3B8B}"/>
              </a:ext>
            </a:extLst>
          </p:cNvPr>
          <p:cNvSpPr txBox="1"/>
          <p:nvPr/>
        </p:nvSpPr>
        <p:spPr>
          <a:xfrm>
            <a:off x="9988878" y="5818674"/>
            <a:ext cx="442750" cy="369332"/>
          </a:xfrm>
          <a:prstGeom prst="rect">
            <a:avLst/>
          </a:prstGeom>
          <a:noFill/>
        </p:spPr>
        <p:txBody>
          <a:bodyPr wrap="none" rtlCol="0">
            <a:spAutoFit/>
          </a:bodyPr>
          <a:lstStyle/>
          <a:p>
            <a:r>
              <a:rPr lang="en-US" dirty="0">
                <a:solidFill>
                  <a:prstClr val="black"/>
                </a:solidFill>
              </a:rPr>
              <a:t>SO</a:t>
            </a:r>
          </a:p>
        </p:txBody>
      </p:sp>
      <p:cxnSp>
        <p:nvCxnSpPr>
          <p:cNvPr id="42" name="Straight Arrow Connector 41">
            <a:extLst>
              <a:ext uri="{FF2B5EF4-FFF2-40B4-BE49-F238E27FC236}">
                <a16:creationId xmlns:a16="http://schemas.microsoft.com/office/drawing/2014/main" id="{618282B8-9F48-CA67-6951-BC47B2B48495}"/>
              </a:ext>
            </a:extLst>
          </p:cNvPr>
          <p:cNvCxnSpPr>
            <a:stCxn id="20" idx="2"/>
            <a:endCxn id="39" idx="0"/>
          </p:cNvCxnSpPr>
          <p:nvPr/>
        </p:nvCxnSpPr>
        <p:spPr>
          <a:xfrm>
            <a:off x="10174746" y="2806250"/>
            <a:ext cx="36731" cy="2359246"/>
          </a:xfrm>
          <a:prstGeom prst="straightConnector1">
            <a:avLst/>
          </a:prstGeom>
          <a:ln w="41275">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8E376FC-BCAA-11FE-F68A-3FF0BEA20CA9}"/>
              </a:ext>
            </a:extLst>
          </p:cNvPr>
          <p:cNvCxnSpPr>
            <a:stCxn id="39" idx="1"/>
            <a:endCxn id="6" idx="3"/>
          </p:cNvCxnSpPr>
          <p:nvPr/>
        </p:nvCxnSpPr>
        <p:spPr>
          <a:xfrm flipH="1" flipV="1">
            <a:off x="1286922" y="5470536"/>
            <a:ext cx="8286468" cy="199699"/>
          </a:xfrm>
          <a:prstGeom prst="straightConnector1">
            <a:avLst/>
          </a:prstGeom>
          <a:ln w="381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21D9591-3BD5-45F1-A0C4-331232BDD78D}"/>
              </a:ext>
            </a:extLst>
          </p:cNvPr>
          <p:cNvSpPr txBox="1"/>
          <p:nvPr/>
        </p:nvSpPr>
        <p:spPr>
          <a:xfrm>
            <a:off x="3462306" y="1491601"/>
            <a:ext cx="3065006" cy="276999"/>
          </a:xfrm>
          <a:prstGeom prst="rect">
            <a:avLst/>
          </a:prstGeom>
          <a:noFill/>
          <a:ln w="12700">
            <a:solidFill>
              <a:schemeClr val="accent4"/>
            </a:solidFill>
            <a:prstDash val="dash"/>
          </a:ln>
        </p:spPr>
        <p:txBody>
          <a:bodyPr wrap="none" rtlCol="0">
            <a:spAutoFit/>
          </a:bodyPr>
          <a:lstStyle/>
          <a:p>
            <a:r>
              <a:rPr lang="en-US" sz="1200" b="1" dirty="0">
                <a:solidFill>
                  <a:srgbClr val="002060"/>
                </a:solidFill>
              </a:rPr>
              <a:t>Analytics Micro service x: “TCA”, “Holmes”, …</a:t>
            </a:r>
          </a:p>
        </p:txBody>
      </p:sp>
      <p:sp>
        <p:nvSpPr>
          <p:cNvPr id="45" name="Rectangle 44">
            <a:extLst>
              <a:ext uri="{FF2B5EF4-FFF2-40B4-BE49-F238E27FC236}">
                <a16:creationId xmlns:a16="http://schemas.microsoft.com/office/drawing/2014/main" id="{029E937E-060E-FE50-0209-9D6541B0DA06}"/>
              </a:ext>
            </a:extLst>
          </p:cNvPr>
          <p:cNvSpPr/>
          <p:nvPr/>
        </p:nvSpPr>
        <p:spPr>
          <a:xfrm>
            <a:off x="10765211" y="4067850"/>
            <a:ext cx="1276174" cy="1009477"/>
          </a:xfrm>
          <a:prstGeom prst="rect">
            <a:avLst/>
          </a:prstGeom>
          <a:solidFill>
            <a:schemeClr val="accent1">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46" name="Oval 45">
            <a:extLst>
              <a:ext uri="{FF2B5EF4-FFF2-40B4-BE49-F238E27FC236}">
                <a16:creationId xmlns:a16="http://schemas.microsoft.com/office/drawing/2014/main" id="{7988D3CA-BBA6-FF0C-F64D-C16A6462DC5D}"/>
              </a:ext>
            </a:extLst>
          </p:cNvPr>
          <p:cNvSpPr/>
          <p:nvPr/>
        </p:nvSpPr>
        <p:spPr>
          <a:xfrm>
            <a:off x="10865776" y="4170592"/>
            <a:ext cx="1093206" cy="568517"/>
          </a:xfrm>
          <a:prstGeom prst="ellipse">
            <a:avLst/>
          </a:prstGeom>
          <a:solidFill>
            <a:schemeClr val="accent4"/>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prstClr val="black"/>
                </a:solidFill>
              </a:rPr>
              <a:t>Action Execution</a:t>
            </a:r>
          </a:p>
        </p:txBody>
      </p:sp>
      <p:sp>
        <p:nvSpPr>
          <p:cNvPr id="47" name="TextBox 46">
            <a:extLst>
              <a:ext uri="{FF2B5EF4-FFF2-40B4-BE49-F238E27FC236}">
                <a16:creationId xmlns:a16="http://schemas.microsoft.com/office/drawing/2014/main" id="{552AC9D9-319E-3B13-4AFD-C87CC351DCCD}"/>
              </a:ext>
            </a:extLst>
          </p:cNvPr>
          <p:cNvSpPr txBox="1"/>
          <p:nvPr/>
        </p:nvSpPr>
        <p:spPr>
          <a:xfrm>
            <a:off x="11207755" y="4744822"/>
            <a:ext cx="343364" cy="369332"/>
          </a:xfrm>
          <a:prstGeom prst="rect">
            <a:avLst/>
          </a:prstGeom>
          <a:noFill/>
        </p:spPr>
        <p:txBody>
          <a:bodyPr wrap="none" rtlCol="0">
            <a:spAutoFit/>
          </a:bodyPr>
          <a:lstStyle/>
          <a:p>
            <a:r>
              <a:rPr lang="en-US" dirty="0">
                <a:solidFill>
                  <a:prstClr val="black"/>
                </a:solidFill>
              </a:rPr>
              <a:t>…</a:t>
            </a:r>
          </a:p>
        </p:txBody>
      </p:sp>
      <p:cxnSp>
        <p:nvCxnSpPr>
          <p:cNvPr id="48" name="Straight Arrow Connector 47">
            <a:extLst>
              <a:ext uri="{FF2B5EF4-FFF2-40B4-BE49-F238E27FC236}">
                <a16:creationId xmlns:a16="http://schemas.microsoft.com/office/drawing/2014/main" id="{E48AAEE2-39D1-9B43-4785-D0853B0FF5A4}"/>
              </a:ext>
            </a:extLst>
          </p:cNvPr>
          <p:cNvCxnSpPr>
            <a:stCxn id="20" idx="2"/>
            <a:endCxn id="45" idx="0"/>
          </p:cNvCxnSpPr>
          <p:nvPr/>
        </p:nvCxnSpPr>
        <p:spPr>
          <a:xfrm>
            <a:off x="10174746" y="2806250"/>
            <a:ext cx="1228552" cy="1261600"/>
          </a:xfrm>
          <a:prstGeom prst="straightConnector1">
            <a:avLst/>
          </a:prstGeom>
          <a:ln w="41275">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0EEB470-C899-6B40-897A-FFB6863A47DD}"/>
              </a:ext>
            </a:extLst>
          </p:cNvPr>
          <p:cNvCxnSpPr>
            <a:stCxn id="45" idx="1"/>
          </p:cNvCxnSpPr>
          <p:nvPr/>
        </p:nvCxnSpPr>
        <p:spPr>
          <a:xfrm flipH="1">
            <a:off x="1346917" y="4572589"/>
            <a:ext cx="9418294" cy="897947"/>
          </a:xfrm>
          <a:prstGeom prst="straightConnector1">
            <a:avLst/>
          </a:prstGeom>
          <a:ln w="381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C46008E-B444-50FC-A085-44F98CA7B07D}"/>
              </a:ext>
            </a:extLst>
          </p:cNvPr>
          <p:cNvCxnSpPr/>
          <p:nvPr/>
        </p:nvCxnSpPr>
        <p:spPr>
          <a:xfrm>
            <a:off x="945841" y="1722391"/>
            <a:ext cx="939440" cy="0"/>
          </a:xfrm>
          <a:prstGeom prst="straightConnector1">
            <a:avLst/>
          </a:prstGeom>
          <a:ln w="412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40493244-C6B9-669F-E541-A955B045C347}"/>
              </a:ext>
            </a:extLst>
          </p:cNvPr>
          <p:cNvSpPr txBox="1">
            <a:spLocks/>
          </p:cNvSpPr>
          <p:nvPr/>
        </p:nvSpPr>
        <p:spPr>
          <a:xfrm>
            <a:off x="241397" y="214592"/>
            <a:ext cx="11506200" cy="53877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ONAP Control Loop Run-Time</a:t>
            </a:r>
          </a:p>
        </p:txBody>
      </p:sp>
    </p:spTree>
    <p:extLst>
      <p:ext uri="{BB962C8B-B14F-4D97-AF65-F5344CB8AC3E}">
        <p14:creationId xmlns:p14="http://schemas.microsoft.com/office/powerpoint/2010/main" val="1508890160"/>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2">
            <a:extLst>
              <a:ext uri="{FF2B5EF4-FFF2-40B4-BE49-F238E27FC236}">
                <a16:creationId xmlns:a16="http://schemas.microsoft.com/office/drawing/2014/main" id="{40493244-C6B9-669F-E541-A955B045C347}"/>
              </a:ext>
            </a:extLst>
          </p:cNvPr>
          <p:cNvSpPr txBox="1">
            <a:spLocks/>
          </p:cNvSpPr>
          <p:nvPr/>
        </p:nvSpPr>
        <p:spPr>
          <a:xfrm>
            <a:off x="241397" y="214592"/>
            <a:ext cx="11506200" cy="53877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ONAP PNF PnP (Plug and Play)</a:t>
            </a:r>
          </a:p>
        </p:txBody>
      </p:sp>
      <p:pic>
        <p:nvPicPr>
          <p:cNvPr id="91" name="Picture 90">
            <a:extLst>
              <a:ext uri="{FF2B5EF4-FFF2-40B4-BE49-F238E27FC236}">
                <a16:creationId xmlns:a16="http://schemas.microsoft.com/office/drawing/2014/main" id="{03674A3C-4ED9-4000-04AB-C6143BC2F80C}"/>
              </a:ext>
            </a:extLst>
          </p:cNvPr>
          <p:cNvPicPr>
            <a:picLocks noChangeAspect="1"/>
          </p:cNvPicPr>
          <p:nvPr/>
        </p:nvPicPr>
        <p:blipFill>
          <a:blip r:embed="rId2"/>
          <a:stretch>
            <a:fillRect/>
          </a:stretch>
        </p:blipFill>
        <p:spPr>
          <a:xfrm>
            <a:off x="241397" y="1161065"/>
            <a:ext cx="7538652" cy="3429985"/>
          </a:xfrm>
          <a:prstGeom prst="rect">
            <a:avLst/>
          </a:prstGeom>
        </p:spPr>
      </p:pic>
      <p:sp>
        <p:nvSpPr>
          <p:cNvPr id="92" name="TextBox 91">
            <a:extLst>
              <a:ext uri="{FF2B5EF4-FFF2-40B4-BE49-F238E27FC236}">
                <a16:creationId xmlns:a16="http://schemas.microsoft.com/office/drawing/2014/main" id="{0A040E43-7D24-D899-3804-9C87A7DB8F76}"/>
              </a:ext>
            </a:extLst>
          </p:cNvPr>
          <p:cNvSpPr txBox="1"/>
          <p:nvPr/>
        </p:nvSpPr>
        <p:spPr>
          <a:xfrm>
            <a:off x="8315325" y="2095500"/>
            <a:ext cx="2362200" cy="1200329"/>
          </a:xfrm>
          <a:prstGeom prst="rect">
            <a:avLst/>
          </a:prstGeom>
          <a:noFill/>
        </p:spPr>
        <p:txBody>
          <a:bodyPr wrap="square" rtlCol="0">
            <a:spAutoFit/>
          </a:bodyPr>
          <a:lstStyle/>
          <a:p>
            <a:r>
              <a:rPr lang="en-US" dirty="0"/>
              <a:t>Service {VNF, PNF, CNF}</a:t>
            </a:r>
          </a:p>
          <a:p>
            <a:r>
              <a:rPr lang="en-US" dirty="0" err="1"/>
              <a:t>Eg</a:t>
            </a:r>
            <a:r>
              <a:rPr lang="en-US" dirty="0"/>
              <a:t>:</a:t>
            </a:r>
          </a:p>
          <a:p>
            <a:r>
              <a:rPr lang="en-US" dirty="0"/>
              <a:t>VNF - </a:t>
            </a:r>
            <a:r>
              <a:rPr lang="en-US" dirty="0" err="1"/>
              <a:t>oDU</a:t>
            </a:r>
            <a:endParaRPr lang="en-US" dirty="0"/>
          </a:p>
          <a:p>
            <a:r>
              <a:rPr lang="en-US" dirty="0"/>
              <a:t>PNF - Radio</a:t>
            </a:r>
          </a:p>
        </p:txBody>
      </p:sp>
      <p:sp>
        <p:nvSpPr>
          <p:cNvPr id="93" name="TextBox 92">
            <a:extLst>
              <a:ext uri="{FF2B5EF4-FFF2-40B4-BE49-F238E27FC236}">
                <a16:creationId xmlns:a16="http://schemas.microsoft.com/office/drawing/2014/main" id="{025E4E19-13A4-F21A-5773-A7871DC5E6DE}"/>
              </a:ext>
            </a:extLst>
          </p:cNvPr>
          <p:cNvSpPr txBox="1"/>
          <p:nvPr/>
        </p:nvSpPr>
        <p:spPr>
          <a:xfrm flipH="1">
            <a:off x="8397923" y="4257675"/>
            <a:ext cx="3552680" cy="1231106"/>
          </a:xfrm>
          <a:prstGeom prst="rect">
            <a:avLst/>
          </a:prstGeom>
          <a:noFill/>
        </p:spPr>
        <p:txBody>
          <a:bodyPr wrap="square" rtlCol="0">
            <a:spAutoFit/>
          </a:bodyPr>
          <a:lstStyle/>
          <a:p>
            <a:r>
              <a:rPr lang="en-US" sz="1400" b="1" dirty="0"/>
              <a:t>Flow 1 Service Instantiation</a:t>
            </a:r>
            <a:endParaRPr lang="en-US" sz="1400" dirty="0"/>
          </a:p>
          <a:p>
            <a:pPr marL="285750" indent="-285750">
              <a:buFont typeface="Arial" panose="020B0604020202020204" pitchFamily="34" charset="0"/>
              <a:buChar char="•"/>
            </a:pPr>
            <a:r>
              <a:rPr lang="en-US" sz="1400" dirty="0"/>
              <a:t>BPMN Workflow will go into wait state</a:t>
            </a:r>
          </a:p>
          <a:p>
            <a:pPr marL="285750" indent="-285750">
              <a:buFont typeface="Arial" panose="020B0604020202020204" pitchFamily="34" charset="0"/>
              <a:buChar char="•"/>
            </a:pPr>
            <a:r>
              <a:rPr lang="en-US" sz="1400" dirty="0"/>
              <a:t>Till a PNF-READY event is triggered on DMAAP for it to continue.</a:t>
            </a:r>
          </a:p>
          <a:p>
            <a:pPr marL="285750" indent="-285750">
              <a:buFont typeface="Arial" panose="020B0604020202020204" pitchFamily="34" charset="0"/>
              <a:buChar char="•"/>
            </a:pPr>
            <a:endParaRPr lang="en-US" dirty="0"/>
          </a:p>
        </p:txBody>
      </p:sp>
      <p:sp>
        <p:nvSpPr>
          <p:cNvPr id="94" name="TextBox 93">
            <a:extLst>
              <a:ext uri="{FF2B5EF4-FFF2-40B4-BE49-F238E27FC236}">
                <a16:creationId xmlns:a16="http://schemas.microsoft.com/office/drawing/2014/main" id="{35748969-509C-1AE9-E78D-932D62532323}"/>
              </a:ext>
            </a:extLst>
          </p:cNvPr>
          <p:cNvSpPr txBox="1"/>
          <p:nvPr/>
        </p:nvSpPr>
        <p:spPr>
          <a:xfrm flipH="1">
            <a:off x="579119" y="3505200"/>
            <a:ext cx="3547112" cy="369332"/>
          </a:xfrm>
          <a:prstGeom prst="rect">
            <a:avLst/>
          </a:prstGeom>
          <a:noFill/>
        </p:spPr>
        <p:txBody>
          <a:bodyPr wrap="square" rtlCol="0">
            <a:spAutoFit/>
          </a:bodyPr>
          <a:lstStyle/>
          <a:p>
            <a:r>
              <a:rPr lang="en-US" b="1" dirty="0"/>
              <a:t>Switch ON</a:t>
            </a:r>
          </a:p>
        </p:txBody>
      </p:sp>
      <p:cxnSp>
        <p:nvCxnSpPr>
          <p:cNvPr id="96" name="Straight Arrow Connector 95">
            <a:extLst>
              <a:ext uri="{FF2B5EF4-FFF2-40B4-BE49-F238E27FC236}">
                <a16:creationId xmlns:a16="http://schemas.microsoft.com/office/drawing/2014/main" id="{39C6C3C3-2A5C-8D92-0667-6749ADEFCAFB}"/>
              </a:ext>
            </a:extLst>
          </p:cNvPr>
          <p:cNvCxnSpPr/>
          <p:nvPr/>
        </p:nvCxnSpPr>
        <p:spPr>
          <a:xfrm>
            <a:off x="5314950" y="2362200"/>
            <a:ext cx="1466850" cy="1400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4D00170-BF39-BF5B-AC9B-57735EE43EEA}"/>
              </a:ext>
            </a:extLst>
          </p:cNvPr>
          <p:cNvSpPr txBox="1"/>
          <p:nvPr/>
        </p:nvSpPr>
        <p:spPr>
          <a:xfrm>
            <a:off x="5431184" y="3476625"/>
            <a:ext cx="1962150" cy="369332"/>
          </a:xfrm>
          <a:prstGeom prst="rect">
            <a:avLst/>
          </a:prstGeom>
          <a:noFill/>
        </p:spPr>
        <p:txBody>
          <a:bodyPr wrap="square" rtlCol="0">
            <a:spAutoFit/>
          </a:bodyPr>
          <a:lstStyle/>
          <a:p>
            <a:r>
              <a:rPr lang="en-US" b="1" dirty="0"/>
              <a:t>PNF Ready</a:t>
            </a:r>
          </a:p>
        </p:txBody>
      </p:sp>
      <p:cxnSp>
        <p:nvCxnSpPr>
          <p:cNvPr id="101" name="Straight Arrow Connector 100">
            <a:extLst>
              <a:ext uri="{FF2B5EF4-FFF2-40B4-BE49-F238E27FC236}">
                <a16:creationId xmlns:a16="http://schemas.microsoft.com/office/drawing/2014/main" id="{C41686B2-0B54-81EC-5B9B-EA390C87753C}"/>
              </a:ext>
            </a:extLst>
          </p:cNvPr>
          <p:cNvCxnSpPr/>
          <p:nvPr/>
        </p:nvCxnSpPr>
        <p:spPr>
          <a:xfrm flipH="1" flipV="1">
            <a:off x="7393334" y="4191000"/>
            <a:ext cx="2103091" cy="66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8800FE6-3997-5890-0666-EC1F1ECFD2A6}"/>
              </a:ext>
            </a:extLst>
          </p:cNvPr>
          <p:cNvSpPr txBox="1"/>
          <p:nvPr/>
        </p:nvSpPr>
        <p:spPr>
          <a:xfrm>
            <a:off x="7759151" y="3776663"/>
            <a:ext cx="3172393" cy="369332"/>
          </a:xfrm>
          <a:prstGeom prst="rect">
            <a:avLst/>
          </a:prstGeom>
          <a:noFill/>
        </p:spPr>
        <p:txBody>
          <a:bodyPr wrap="square" rtlCol="0">
            <a:spAutoFit/>
          </a:bodyPr>
          <a:lstStyle/>
          <a:p>
            <a:r>
              <a:rPr lang="en-US" dirty="0"/>
              <a:t>Instantiate service</a:t>
            </a:r>
          </a:p>
        </p:txBody>
      </p:sp>
      <p:sp>
        <p:nvSpPr>
          <p:cNvPr id="103" name="TextBox 102">
            <a:extLst>
              <a:ext uri="{FF2B5EF4-FFF2-40B4-BE49-F238E27FC236}">
                <a16:creationId xmlns:a16="http://schemas.microsoft.com/office/drawing/2014/main" id="{6F57C140-8BCD-4673-4F54-8A63ED77A26E}"/>
              </a:ext>
            </a:extLst>
          </p:cNvPr>
          <p:cNvSpPr txBox="1"/>
          <p:nvPr/>
        </p:nvSpPr>
        <p:spPr>
          <a:xfrm flipH="1">
            <a:off x="241397" y="4490921"/>
            <a:ext cx="4559203" cy="738664"/>
          </a:xfrm>
          <a:prstGeom prst="rect">
            <a:avLst/>
          </a:prstGeom>
          <a:noFill/>
        </p:spPr>
        <p:txBody>
          <a:bodyPr wrap="square" rtlCol="0">
            <a:spAutoFit/>
          </a:bodyPr>
          <a:lstStyle/>
          <a:p>
            <a:r>
              <a:rPr lang="en-US" sz="1400" b="1" dirty="0"/>
              <a:t>Flow 2  </a:t>
            </a:r>
          </a:p>
          <a:p>
            <a:r>
              <a:rPr lang="en-US" sz="1400" dirty="0"/>
              <a:t>User Plugs the PNF</a:t>
            </a:r>
          </a:p>
          <a:p>
            <a:r>
              <a:rPr lang="en-US" sz="1400" dirty="0"/>
              <a:t>Initiates a PNF ready event on DMAAP</a:t>
            </a:r>
          </a:p>
        </p:txBody>
      </p:sp>
      <p:sp>
        <p:nvSpPr>
          <p:cNvPr id="104" name="TextBox 103">
            <a:extLst>
              <a:ext uri="{FF2B5EF4-FFF2-40B4-BE49-F238E27FC236}">
                <a16:creationId xmlns:a16="http://schemas.microsoft.com/office/drawing/2014/main" id="{67BEEE2D-2BF8-AD30-77EA-58B78A65353D}"/>
              </a:ext>
            </a:extLst>
          </p:cNvPr>
          <p:cNvSpPr txBox="1"/>
          <p:nvPr/>
        </p:nvSpPr>
        <p:spPr>
          <a:xfrm>
            <a:off x="8444880" y="5326652"/>
            <a:ext cx="3302718" cy="769441"/>
          </a:xfrm>
          <a:prstGeom prst="rect">
            <a:avLst/>
          </a:prstGeom>
          <a:noFill/>
        </p:spPr>
        <p:txBody>
          <a:bodyPr wrap="square" rtlCol="0">
            <a:spAutoFit/>
          </a:bodyPr>
          <a:lstStyle/>
          <a:p>
            <a:r>
              <a:rPr lang="en-US" sz="1600" b="1" dirty="0"/>
              <a:t>Flow 3</a:t>
            </a:r>
          </a:p>
          <a:p>
            <a:pPr marL="285750" indent="-285750">
              <a:buFont typeface="Arial" panose="020B0604020202020204" pitchFamily="34" charset="0"/>
              <a:buChar char="•"/>
            </a:pPr>
            <a:r>
              <a:rPr lang="en-US" sz="1400" dirty="0"/>
              <a:t>SO will resume the Service creation and continue the process</a:t>
            </a:r>
          </a:p>
        </p:txBody>
      </p:sp>
    </p:spTree>
    <p:extLst>
      <p:ext uri="{BB962C8B-B14F-4D97-AF65-F5344CB8AC3E}">
        <p14:creationId xmlns:p14="http://schemas.microsoft.com/office/powerpoint/2010/main" val="3843481278"/>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18281B-3F72-6A8E-0FE1-25755AD04720}"/>
              </a:ext>
            </a:extLst>
          </p:cNvPr>
          <p:cNvPicPr>
            <a:picLocks noChangeAspect="1"/>
          </p:cNvPicPr>
          <p:nvPr/>
        </p:nvPicPr>
        <p:blipFill>
          <a:blip r:embed="rId2"/>
          <a:stretch>
            <a:fillRect/>
          </a:stretch>
        </p:blipFill>
        <p:spPr>
          <a:xfrm>
            <a:off x="2460388" y="1012051"/>
            <a:ext cx="7735243" cy="5424819"/>
          </a:xfrm>
          <a:prstGeom prst="rect">
            <a:avLst/>
          </a:prstGeom>
        </p:spPr>
      </p:pic>
      <p:pic>
        <p:nvPicPr>
          <p:cNvPr id="9" name="Picture 8">
            <a:extLst>
              <a:ext uri="{FF2B5EF4-FFF2-40B4-BE49-F238E27FC236}">
                <a16:creationId xmlns:a16="http://schemas.microsoft.com/office/drawing/2014/main" id="{2248F2D6-3AC9-EAD4-A2B8-E8C65C4724DA}"/>
              </a:ext>
            </a:extLst>
          </p:cNvPr>
          <p:cNvPicPr>
            <a:picLocks noChangeAspect="1"/>
          </p:cNvPicPr>
          <p:nvPr/>
        </p:nvPicPr>
        <p:blipFill>
          <a:blip r:embed="rId3"/>
          <a:stretch>
            <a:fillRect/>
          </a:stretch>
        </p:blipFill>
        <p:spPr>
          <a:xfrm>
            <a:off x="572327" y="2001964"/>
            <a:ext cx="3559379" cy="2854073"/>
          </a:xfrm>
          <a:prstGeom prst="rect">
            <a:avLst/>
          </a:prstGeom>
        </p:spPr>
      </p:pic>
      <p:pic>
        <p:nvPicPr>
          <p:cNvPr id="10" name="Picture 9">
            <a:extLst>
              <a:ext uri="{FF2B5EF4-FFF2-40B4-BE49-F238E27FC236}">
                <a16:creationId xmlns:a16="http://schemas.microsoft.com/office/drawing/2014/main" id="{1D6D82B1-96EE-31DE-4C7F-23748319635B}"/>
              </a:ext>
            </a:extLst>
          </p:cNvPr>
          <p:cNvPicPr>
            <a:picLocks noChangeAspect="1"/>
          </p:cNvPicPr>
          <p:nvPr/>
        </p:nvPicPr>
        <p:blipFill>
          <a:blip r:embed="rId4"/>
          <a:stretch>
            <a:fillRect/>
          </a:stretch>
        </p:blipFill>
        <p:spPr>
          <a:xfrm>
            <a:off x="8204749" y="2001964"/>
            <a:ext cx="3878943" cy="2854073"/>
          </a:xfrm>
          <a:prstGeom prst="rect">
            <a:avLst/>
          </a:prstGeom>
        </p:spPr>
      </p:pic>
    </p:spTree>
    <p:extLst>
      <p:ext uri="{BB962C8B-B14F-4D97-AF65-F5344CB8AC3E}">
        <p14:creationId xmlns:p14="http://schemas.microsoft.com/office/powerpoint/2010/main" val="121070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21080" y="465136"/>
            <a:ext cx="10275276" cy="4848460"/>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192960" y="5332646"/>
            <a:ext cx="4131515" cy="883111"/>
          </a:xfrm>
          <a:prstGeom prst="rect">
            <a:avLst/>
          </a:prstGeom>
        </p:spPr>
      </p:pic>
    </p:spTree>
    <p:extLst>
      <p:ext uri="{BB962C8B-B14F-4D97-AF65-F5344CB8AC3E}">
        <p14:creationId xmlns:p14="http://schemas.microsoft.com/office/powerpoint/2010/main" val="47300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1E76-C45F-663D-EA24-4DB9B3E9B920}"/>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989B0A26-EBC8-595F-93A8-6A3D898FDAB6}"/>
              </a:ext>
            </a:extLst>
          </p:cNvPr>
          <p:cNvSpPr>
            <a:spLocks noGrp="1"/>
          </p:cNvSpPr>
          <p:nvPr>
            <p:ph type="dt" sz="half" idx="10"/>
          </p:nvPr>
        </p:nvSpPr>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4DE57312-D111-1700-3D7A-5940B8D038C5}"/>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76655086-0B32-DD81-65B0-0EA3F0FF6BC8}"/>
              </a:ext>
            </a:extLst>
          </p:cNvPr>
          <p:cNvSpPr>
            <a:spLocks noGrp="1"/>
          </p:cNvSpPr>
          <p:nvPr>
            <p:ph type="sldNum" sz="quarter" idx="12"/>
          </p:nvPr>
        </p:nvSpPr>
        <p:spPr/>
        <p:txBody>
          <a:bodyPr/>
          <a:lstStyle/>
          <a:p>
            <a:fld id="{DBA1B0FB-D917-4C8C-928F-313BD683BF39}" type="slidenum">
              <a:rPr lang="en-US" smtClean="0"/>
              <a:pPr/>
              <a:t>5</a:t>
            </a:fld>
            <a:endParaRPr lang="en-US"/>
          </a:p>
        </p:txBody>
      </p:sp>
      <p:sp>
        <p:nvSpPr>
          <p:cNvPr id="7" name="Rectangle 6">
            <a:extLst>
              <a:ext uri="{FF2B5EF4-FFF2-40B4-BE49-F238E27FC236}">
                <a16:creationId xmlns:a16="http://schemas.microsoft.com/office/drawing/2014/main" id="{643363BE-121E-D2A0-1586-86052E86557D}"/>
              </a:ext>
            </a:extLst>
          </p:cNvPr>
          <p:cNvSpPr/>
          <p:nvPr/>
        </p:nvSpPr>
        <p:spPr>
          <a:xfrm>
            <a:off x="7562850" y="2209800"/>
            <a:ext cx="2743200" cy="647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MSO</a:t>
            </a:r>
          </a:p>
        </p:txBody>
      </p:sp>
      <p:sp>
        <p:nvSpPr>
          <p:cNvPr id="8" name="Rectangle 7">
            <a:extLst>
              <a:ext uri="{FF2B5EF4-FFF2-40B4-BE49-F238E27FC236}">
                <a16:creationId xmlns:a16="http://schemas.microsoft.com/office/drawing/2014/main" id="{FED9C5BC-26DF-2F72-A6D3-F12294817564}"/>
              </a:ext>
            </a:extLst>
          </p:cNvPr>
          <p:cNvSpPr/>
          <p:nvPr/>
        </p:nvSpPr>
        <p:spPr>
          <a:xfrm>
            <a:off x="6524625" y="3162300"/>
            <a:ext cx="2743200" cy="647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SDNC</a:t>
            </a:r>
          </a:p>
        </p:txBody>
      </p:sp>
      <p:sp>
        <p:nvSpPr>
          <p:cNvPr id="9" name="Rectangle 8">
            <a:extLst>
              <a:ext uri="{FF2B5EF4-FFF2-40B4-BE49-F238E27FC236}">
                <a16:creationId xmlns:a16="http://schemas.microsoft.com/office/drawing/2014/main" id="{509F9646-3416-7974-D498-53FE1453C760}"/>
              </a:ext>
            </a:extLst>
          </p:cNvPr>
          <p:cNvSpPr/>
          <p:nvPr/>
        </p:nvSpPr>
        <p:spPr>
          <a:xfrm>
            <a:off x="9353550" y="3166269"/>
            <a:ext cx="2743200" cy="647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APPC</a:t>
            </a:r>
          </a:p>
        </p:txBody>
      </p:sp>
      <p:sp>
        <p:nvSpPr>
          <p:cNvPr id="10" name="Rectangle 9">
            <a:extLst>
              <a:ext uri="{FF2B5EF4-FFF2-40B4-BE49-F238E27FC236}">
                <a16:creationId xmlns:a16="http://schemas.microsoft.com/office/drawing/2014/main" id="{F1B9E01B-6786-468E-C494-5FDEB82036B0}"/>
              </a:ext>
            </a:extLst>
          </p:cNvPr>
          <p:cNvSpPr/>
          <p:nvPr/>
        </p:nvSpPr>
        <p:spPr>
          <a:xfrm>
            <a:off x="1685925" y="2209800"/>
            <a:ext cx="1895475" cy="647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GSO</a:t>
            </a:r>
          </a:p>
        </p:txBody>
      </p:sp>
      <p:sp>
        <p:nvSpPr>
          <p:cNvPr id="11" name="Rectangle 10">
            <a:extLst>
              <a:ext uri="{FF2B5EF4-FFF2-40B4-BE49-F238E27FC236}">
                <a16:creationId xmlns:a16="http://schemas.microsoft.com/office/drawing/2014/main" id="{BA1F8D4E-23F2-EC1F-D66F-AB90ED77A2B6}"/>
              </a:ext>
            </a:extLst>
          </p:cNvPr>
          <p:cNvSpPr/>
          <p:nvPr/>
        </p:nvSpPr>
        <p:spPr>
          <a:xfrm>
            <a:off x="647700" y="3162300"/>
            <a:ext cx="1895475" cy="647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SDNO</a:t>
            </a:r>
          </a:p>
        </p:txBody>
      </p:sp>
      <p:sp>
        <p:nvSpPr>
          <p:cNvPr id="12" name="Rectangle 11">
            <a:extLst>
              <a:ext uri="{FF2B5EF4-FFF2-40B4-BE49-F238E27FC236}">
                <a16:creationId xmlns:a16="http://schemas.microsoft.com/office/drawing/2014/main" id="{1C8F3530-5C0A-B3FD-12B2-C0361EFF998F}"/>
              </a:ext>
            </a:extLst>
          </p:cNvPr>
          <p:cNvSpPr/>
          <p:nvPr/>
        </p:nvSpPr>
        <p:spPr>
          <a:xfrm>
            <a:off x="3476625" y="3166269"/>
            <a:ext cx="1895475" cy="647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NFVO</a:t>
            </a:r>
          </a:p>
        </p:txBody>
      </p:sp>
    </p:spTree>
    <p:extLst>
      <p:ext uri="{BB962C8B-B14F-4D97-AF65-F5344CB8AC3E}">
        <p14:creationId xmlns:p14="http://schemas.microsoft.com/office/powerpoint/2010/main" val="427329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21032" y="1289841"/>
            <a:ext cx="8538004" cy="4512687"/>
          </a:xfrm>
          <a:prstGeom prst="rect">
            <a:avLst/>
          </a:prstGeom>
        </p:spPr>
      </p:pic>
      <p:sp>
        <p:nvSpPr>
          <p:cNvPr id="5" name="Title 1"/>
          <p:cNvSpPr>
            <a:spLocks noGrp="1"/>
          </p:cNvSpPr>
          <p:nvPr>
            <p:ph type="title"/>
          </p:nvPr>
        </p:nvSpPr>
        <p:spPr>
          <a:xfrm>
            <a:off x="123354" y="459569"/>
            <a:ext cx="10840820" cy="375440"/>
          </a:xfrm>
        </p:spPr>
        <p:txBody>
          <a:bodyPr>
            <a:noAutofit/>
          </a:bodyPr>
          <a:lstStyle/>
          <a:p>
            <a:r>
              <a:rPr lang="en-US" sz="2400" b="1" dirty="0">
                <a:latin typeface="Segoe UI" panose="020B0502040204020203" pitchFamily="34" charset="0"/>
                <a:cs typeface="Segoe UI" panose="020B0502040204020203" pitchFamily="34" charset="0"/>
              </a:rPr>
              <a:t>Open ECOMP and Open-O Merger into ONAP harmonized architecture</a:t>
            </a:r>
          </a:p>
        </p:txBody>
      </p:sp>
    </p:spTree>
    <p:extLst>
      <p:ext uri="{BB962C8B-B14F-4D97-AF65-F5344CB8AC3E}">
        <p14:creationId xmlns:p14="http://schemas.microsoft.com/office/powerpoint/2010/main" val="333236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5588" y="198438"/>
            <a:ext cx="10515600" cy="1325563"/>
          </a:xfrm>
        </p:spPr>
        <p:txBody>
          <a:bodyPr/>
          <a:lstStyle/>
          <a:p>
            <a:endParaRPr lang="en-US" dirty="0">
              <a:latin typeface="Segoe UI" panose="020B0502040204020203" pitchFamily="34" charset="0"/>
              <a:cs typeface="Segoe UI" panose="020B0502040204020203" pitchFamily="34" charset="0"/>
            </a:endParaRPr>
          </a:p>
        </p:txBody>
      </p:sp>
      <p:sp>
        <p:nvSpPr>
          <p:cNvPr id="3" name="Content Placeholder 2"/>
          <p:cNvSpPr>
            <a:spLocks noGrp="1"/>
          </p:cNvSpPr>
          <p:nvPr>
            <p:ph sz="half" idx="10"/>
          </p:nvPr>
        </p:nvSpPr>
        <p:spPr>
          <a:xfrm>
            <a:off x="547687" y="1524001"/>
            <a:ext cx="8479771" cy="3411190"/>
          </a:xfrm>
        </p:spPr>
        <p:txBody>
          <a:bodyPr/>
          <a:lstStyle/>
          <a:p>
            <a:r>
              <a:rPr lang="en-US" sz="3200" dirty="0">
                <a:latin typeface="Calibri Light" panose="020F0302020204030204" pitchFamily="34" charset="0"/>
              </a:rPr>
              <a:t>Overview</a:t>
            </a:r>
          </a:p>
          <a:p>
            <a:r>
              <a:rPr lang="en-US" sz="3200" dirty="0">
                <a:solidFill>
                  <a:srgbClr val="FF0000"/>
                </a:solidFill>
                <a:latin typeface="Calibri Light" panose="020F0302020204030204" pitchFamily="34" charset="0"/>
              </a:rPr>
              <a:t>High Level Architecture</a:t>
            </a:r>
          </a:p>
          <a:p>
            <a:r>
              <a:rPr lang="en-US" sz="3200" dirty="0">
                <a:latin typeface="Calibri Light" panose="020F0302020204030204" pitchFamily="34" charset="0"/>
              </a:rPr>
              <a:t>Design Component Architecture</a:t>
            </a:r>
          </a:p>
          <a:p>
            <a:r>
              <a:rPr lang="en-US" sz="3200" dirty="0">
                <a:latin typeface="Calibri Light" panose="020F0302020204030204" pitchFamily="34" charset="0"/>
              </a:rPr>
              <a:t>Run-Time Component Architecture</a:t>
            </a:r>
          </a:p>
          <a:p>
            <a:pPr marL="0" indent="0">
              <a:buNone/>
            </a:pPr>
            <a:endParaRPr lang="en-US" sz="3200" dirty="0">
              <a:latin typeface="Calibri Light" panose="020F0302020204030204" pitchFamily="34" charset="0"/>
            </a:endParaRPr>
          </a:p>
          <a:p>
            <a:endParaRPr lang="en-US" dirty="0"/>
          </a:p>
        </p:txBody>
      </p:sp>
    </p:spTree>
    <p:extLst>
      <p:ext uri="{BB962C8B-B14F-4D97-AF65-F5344CB8AC3E}">
        <p14:creationId xmlns:p14="http://schemas.microsoft.com/office/powerpoint/2010/main" val="179516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959258" y="1721567"/>
            <a:ext cx="2337847" cy="3308807"/>
          </a:xfrm>
          <a:prstGeom prst="roundRect">
            <a:avLst>
              <a:gd name="adj" fmla="val 5221"/>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accent1"/>
                </a:solidFill>
              </a:rPr>
              <a:t>DESIGN</a:t>
            </a:r>
            <a:endParaRPr lang="en-US" dirty="0" err="1">
              <a:solidFill>
                <a:schemeClr val="accent1"/>
              </a:solidFill>
            </a:endParaRPr>
          </a:p>
        </p:txBody>
      </p:sp>
      <p:sp>
        <p:nvSpPr>
          <p:cNvPr id="10" name="Rounded Rectangle 9"/>
          <p:cNvSpPr/>
          <p:nvPr/>
        </p:nvSpPr>
        <p:spPr>
          <a:xfrm>
            <a:off x="3433482" y="181485"/>
            <a:ext cx="8229080" cy="6027277"/>
          </a:xfrm>
          <a:prstGeom prst="roundRect">
            <a:avLst>
              <a:gd name="adj" fmla="val 2568"/>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TextBox 20"/>
          <p:cNvSpPr txBox="1"/>
          <p:nvPr/>
        </p:nvSpPr>
        <p:spPr>
          <a:xfrm>
            <a:off x="394693" y="235338"/>
            <a:ext cx="5090048" cy="523220"/>
          </a:xfrm>
          <a:prstGeom prst="rect">
            <a:avLst/>
          </a:prstGeom>
          <a:noFill/>
        </p:spPr>
        <p:txBody>
          <a:bodyPr wrap="none" rtlCol="0">
            <a:spAutoFit/>
          </a:bodyPr>
          <a:lstStyle/>
          <a:p>
            <a:r>
              <a:rPr lang="en-GB" sz="2800" b="1" dirty="0">
                <a:latin typeface="Segoe UI" panose="020B0502040204020203" pitchFamily="34" charset="0"/>
                <a:ea typeface="+mj-ea"/>
                <a:cs typeface="Segoe UI" panose="020B0502040204020203" pitchFamily="34" charset="0"/>
              </a:rPr>
              <a:t>ONAP Architecture Overview</a:t>
            </a:r>
            <a:endParaRPr lang="en-US" sz="2800" b="1" dirty="0" err="1">
              <a:latin typeface="Segoe UI" panose="020B0502040204020203" pitchFamily="34" charset="0"/>
              <a:ea typeface="+mj-ea"/>
              <a:cs typeface="Segoe UI" panose="020B0502040204020203" pitchFamily="34" charset="0"/>
            </a:endParaRPr>
          </a:p>
        </p:txBody>
      </p:sp>
      <p:sp>
        <p:nvSpPr>
          <p:cNvPr id="23" name="Rounded Rectangle 22"/>
          <p:cNvSpPr/>
          <p:nvPr/>
        </p:nvSpPr>
        <p:spPr>
          <a:xfrm>
            <a:off x="6477785" y="733255"/>
            <a:ext cx="4788313" cy="573958"/>
          </a:xfrm>
          <a:prstGeom prst="roundRect">
            <a:avLst>
              <a:gd name="adj" fmla="val 24936"/>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solidFill>
              </a:rPr>
              <a:t>Northbound</a:t>
            </a:r>
          </a:p>
          <a:p>
            <a:pPr algn="ctr"/>
            <a:r>
              <a:rPr lang="en-GB" dirty="0">
                <a:solidFill>
                  <a:schemeClr val="tx2"/>
                </a:solidFill>
              </a:rPr>
              <a:t>E-Services   BSS/OSS   Big Data</a:t>
            </a:r>
            <a:endParaRPr lang="en-US" dirty="0" err="1">
              <a:solidFill>
                <a:schemeClr val="tx2"/>
              </a:solidFill>
            </a:endParaRPr>
          </a:p>
        </p:txBody>
      </p:sp>
      <p:sp>
        <p:nvSpPr>
          <p:cNvPr id="2" name="TextBox 1"/>
          <p:cNvSpPr txBox="1"/>
          <p:nvPr/>
        </p:nvSpPr>
        <p:spPr>
          <a:xfrm>
            <a:off x="418201" y="1625917"/>
            <a:ext cx="2636556" cy="1938992"/>
          </a:xfrm>
          <a:prstGeom prst="rect">
            <a:avLst/>
          </a:prstGeom>
          <a:noFill/>
        </p:spPr>
        <p:txBody>
          <a:bodyPr wrap="none" rtlCol="0">
            <a:spAutoFit/>
          </a:bodyPr>
          <a:lstStyle/>
          <a:p>
            <a:r>
              <a:rPr lang="en-GB" sz="2400" b="1" dirty="0">
                <a:solidFill>
                  <a:schemeClr val="tx2"/>
                </a:solidFill>
              </a:rPr>
              <a:t>Three Main Groups</a:t>
            </a:r>
          </a:p>
          <a:p>
            <a:endParaRPr lang="en-GB" sz="2400" b="1" dirty="0">
              <a:solidFill>
                <a:schemeClr val="tx2"/>
              </a:solidFill>
            </a:endParaRPr>
          </a:p>
          <a:p>
            <a:pPr marL="457200" indent="-457200">
              <a:buFont typeface="Arial" panose="020B0604020202020204" pitchFamily="34" charset="0"/>
              <a:buChar char="•"/>
            </a:pPr>
            <a:r>
              <a:rPr lang="en-GB" sz="2400" dirty="0">
                <a:solidFill>
                  <a:schemeClr val="tx2"/>
                </a:solidFill>
              </a:rPr>
              <a:t>Design</a:t>
            </a:r>
          </a:p>
          <a:p>
            <a:pPr marL="457200" indent="-457200">
              <a:buFont typeface="Arial" panose="020B0604020202020204" pitchFamily="34" charset="0"/>
              <a:buChar char="•"/>
            </a:pPr>
            <a:r>
              <a:rPr lang="en-GB" sz="2400" dirty="0">
                <a:solidFill>
                  <a:schemeClr val="tx2"/>
                </a:solidFill>
              </a:rPr>
              <a:t>Deploy</a:t>
            </a:r>
          </a:p>
          <a:p>
            <a:pPr marL="457200" indent="-457200">
              <a:buFont typeface="Arial" panose="020B0604020202020204" pitchFamily="34" charset="0"/>
              <a:buChar char="•"/>
            </a:pPr>
            <a:r>
              <a:rPr lang="en-GB" sz="2400" dirty="0">
                <a:solidFill>
                  <a:schemeClr val="tx2"/>
                </a:solidFill>
              </a:rPr>
              <a:t>Operate</a:t>
            </a:r>
          </a:p>
        </p:txBody>
      </p:sp>
      <p:grpSp>
        <p:nvGrpSpPr>
          <p:cNvPr id="5" name="Group 4"/>
          <p:cNvGrpSpPr/>
          <p:nvPr/>
        </p:nvGrpSpPr>
        <p:grpSpPr>
          <a:xfrm>
            <a:off x="4114800" y="2194806"/>
            <a:ext cx="7063740" cy="2740206"/>
            <a:chOff x="4114800" y="2183479"/>
            <a:chExt cx="7063740" cy="2740206"/>
          </a:xfrm>
        </p:grpSpPr>
        <p:sp>
          <p:nvSpPr>
            <p:cNvPr id="20" name="Rounded Rectangle 19"/>
            <p:cNvSpPr/>
            <p:nvPr/>
          </p:nvSpPr>
          <p:spPr>
            <a:xfrm>
              <a:off x="7703820" y="3757754"/>
              <a:ext cx="960119" cy="1165929"/>
            </a:xfrm>
            <a:prstGeom prst="roundRect">
              <a:avLst>
                <a:gd name="adj" fmla="val 345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100" dirty="0"/>
                <a:t>Application Controller</a:t>
              </a:r>
              <a:endParaRPr lang="en-US" sz="1100" dirty="0" err="1"/>
            </a:p>
          </p:txBody>
        </p:sp>
        <p:grpSp>
          <p:nvGrpSpPr>
            <p:cNvPr id="3" name="Group 2"/>
            <p:cNvGrpSpPr/>
            <p:nvPr/>
          </p:nvGrpSpPr>
          <p:grpSpPr>
            <a:xfrm>
              <a:off x="4114800" y="2183479"/>
              <a:ext cx="7063740" cy="2740206"/>
              <a:chOff x="4114800" y="2183479"/>
              <a:chExt cx="7063740" cy="2740206"/>
            </a:xfrm>
          </p:grpSpPr>
          <p:sp>
            <p:nvSpPr>
              <p:cNvPr id="12" name="Rounded Rectangle 11"/>
              <p:cNvSpPr/>
              <p:nvPr/>
            </p:nvSpPr>
            <p:spPr>
              <a:xfrm>
                <a:off x="4114800" y="2183479"/>
                <a:ext cx="2042160" cy="1498862"/>
              </a:xfrm>
              <a:prstGeom prst="roundRect">
                <a:avLst>
                  <a:gd name="adj" fmla="val 34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Service Design and Create</a:t>
                </a:r>
                <a:endParaRPr lang="en-US" sz="1400" dirty="0" err="1"/>
              </a:p>
            </p:txBody>
          </p:sp>
          <p:sp>
            <p:nvSpPr>
              <p:cNvPr id="13" name="Rounded Rectangle 12"/>
              <p:cNvSpPr/>
              <p:nvPr/>
            </p:nvSpPr>
            <p:spPr>
              <a:xfrm>
                <a:off x="4114800" y="3757756"/>
                <a:ext cx="2042160" cy="426988"/>
              </a:xfrm>
              <a:prstGeom prst="roundRect">
                <a:avLst>
                  <a:gd name="adj" fmla="val 123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Policy Design</a:t>
                </a:r>
                <a:endParaRPr lang="en-US" sz="1400" dirty="0" err="1"/>
              </a:p>
            </p:txBody>
          </p:sp>
          <p:sp>
            <p:nvSpPr>
              <p:cNvPr id="14" name="Rounded Rectangle 13"/>
              <p:cNvSpPr/>
              <p:nvPr/>
            </p:nvSpPr>
            <p:spPr>
              <a:xfrm>
                <a:off x="4114800" y="4260159"/>
                <a:ext cx="2042160" cy="663526"/>
              </a:xfrm>
              <a:prstGeom prst="roundRect">
                <a:avLst>
                  <a:gd name="adj" fmla="val 123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Closed Loop Design</a:t>
                </a:r>
                <a:endParaRPr lang="en-US" sz="1400" dirty="0" err="1"/>
              </a:p>
            </p:txBody>
          </p:sp>
          <p:sp>
            <p:nvSpPr>
              <p:cNvPr id="16" name="Rounded Rectangle 15"/>
              <p:cNvSpPr/>
              <p:nvPr/>
            </p:nvSpPr>
            <p:spPr>
              <a:xfrm>
                <a:off x="9151620" y="2183479"/>
                <a:ext cx="2026920" cy="1498862"/>
              </a:xfrm>
              <a:prstGeom prst="roundRect">
                <a:avLst>
                  <a:gd name="adj" fmla="val 43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Active and Available Inventory</a:t>
                </a:r>
                <a:endParaRPr lang="en-US" sz="1400" dirty="0" err="1"/>
              </a:p>
            </p:txBody>
          </p:sp>
          <p:sp>
            <p:nvSpPr>
              <p:cNvPr id="17" name="Rounded Rectangle 16"/>
              <p:cNvSpPr/>
              <p:nvPr/>
            </p:nvSpPr>
            <p:spPr>
              <a:xfrm>
                <a:off x="9151620" y="4260159"/>
                <a:ext cx="2026920" cy="663525"/>
              </a:xfrm>
              <a:prstGeom prst="roundRect">
                <a:avLst>
                  <a:gd name="adj" fmla="val 120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Data Collection, Analytics and Events</a:t>
                </a:r>
                <a:endParaRPr lang="en-US" sz="1400" dirty="0" err="1"/>
              </a:p>
            </p:txBody>
          </p:sp>
          <p:sp>
            <p:nvSpPr>
              <p:cNvPr id="18" name="Rounded Rectangle 17"/>
              <p:cNvSpPr/>
              <p:nvPr/>
            </p:nvSpPr>
            <p:spPr>
              <a:xfrm>
                <a:off x="9151620" y="3777655"/>
                <a:ext cx="2026920" cy="426988"/>
              </a:xfrm>
              <a:prstGeom prst="roundRect">
                <a:avLst>
                  <a:gd name="adj" fmla="val 168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Policy Engine</a:t>
                </a:r>
                <a:endParaRPr lang="en-US" sz="1400" dirty="0" err="1"/>
              </a:p>
            </p:txBody>
          </p:sp>
          <p:sp>
            <p:nvSpPr>
              <p:cNvPr id="19" name="Rounded Rectangle 18"/>
              <p:cNvSpPr/>
              <p:nvPr/>
            </p:nvSpPr>
            <p:spPr>
              <a:xfrm>
                <a:off x="6629401" y="3757755"/>
                <a:ext cx="960120" cy="1165929"/>
              </a:xfrm>
              <a:prstGeom prst="roundRect">
                <a:avLst>
                  <a:gd name="adj" fmla="val 345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100" dirty="0"/>
                  <a:t>Network Controller</a:t>
                </a:r>
                <a:endParaRPr lang="en-US" sz="1100" dirty="0" err="1"/>
              </a:p>
            </p:txBody>
          </p:sp>
          <p:sp>
            <p:nvSpPr>
              <p:cNvPr id="25" name="Rounded Rectangle 24"/>
              <p:cNvSpPr/>
              <p:nvPr/>
            </p:nvSpPr>
            <p:spPr>
              <a:xfrm>
                <a:off x="6628539" y="2183479"/>
                <a:ext cx="2026920" cy="1498862"/>
              </a:xfrm>
              <a:prstGeom prst="roundRect">
                <a:avLst>
                  <a:gd name="adj" fmla="val 43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GB" sz="1400" dirty="0"/>
                  <a:t>Service Orchestrator</a:t>
                </a:r>
                <a:endParaRPr lang="en-US" sz="1400" dirty="0" err="1"/>
              </a:p>
            </p:txBody>
          </p:sp>
        </p:grpSp>
      </p:grpSp>
      <p:sp>
        <p:nvSpPr>
          <p:cNvPr id="26" name="Rounded Rectangle 25"/>
          <p:cNvSpPr/>
          <p:nvPr/>
        </p:nvSpPr>
        <p:spPr>
          <a:xfrm>
            <a:off x="6477785" y="1710864"/>
            <a:ext cx="4856375" cy="3308807"/>
          </a:xfrm>
          <a:prstGeom prst="roundRect">
            <a:avLst>
              <a:gd name="adj" fmla="val 5221"/>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solidFill>
                  <a:schemeClr val="accent2"/>
                </a:solidFill>
              </a:rPr>
              <a:t>RUN-TIME</a:t>
            </a:r>
            <a:endParaRPr lang="en-US" dirty="0" err="1">
              <a:solidFill>
                <a:schemeClr val="accent2"/>
              </a:solidFill>
            </a:endParaRPr>
          </a:p>
        </p:txBody>
      </p:sp>
      <p:sp>
        <p:nvSpPr>
          <p:cNvPr id="4" name="Arrow: Down 3"/>
          <p:cNvSpPr/>
          <p:nvPr/>
        </p:nvSpPr>
        <p:spPr>
          <a:xfrm>
            <a:off x="8700269" y="1322243"/>
            <a:ext cx="405441" cy="38357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0000"/>
              </a:solidFill>
            </a:endParaRPr>
          </a:p>
        </p:txBody>
      </p:sp>
      <p:sp>
        <p:nvSpPr>
          <p:cNvPr id="22" name="Arrow: Down 21"/>
          <p:cNvSpPr/>
          <p:nvPr/>
        </p:nvSpPr>
        <p:spPr>
          <a:xfrm>
            <a:off x="9962359" y="1307761"/>
            <a:ext cx="405441" cy="38357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0000"/>
              </a:solidFill>
            </a:endParaRPr>
          </a:p>
        </p:txBody>
      </p:sp>
      <p:sp>
        <p:nvSpPr>
          <p:cNvPr id="24" name="Arrow: Down 23"/>
          <p:cNvSpPr/>
          <p:nvPr/>
        </p:nvSpPr>
        <p:spPr>
          <a:xfrm>
            <a:off x="7386800" y="1326048"/>
            <a:ext cx="405441" cy="38357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0000"/>
              </a:solidFill>
            </a:endParaRPr>
          </a:p>
        </p:txBody>
      </p:sp>
      <p:sp>
        <p:nvSpPr>
          <p:cNvPr id="27" name="Rounded Rectangle 22"/>
          <p:cNvSpPr/>
          <p:nvPr/>
        </p:nvSpPr>
        <p:spPr>
          <a:xfrm>
            <a:off x="6477785" y="5417389"/>
            <a:ext cx="4856375" cy="595222"/>
          </a:xfrm>
          <a:prstGeom prst="roundRect">
            <a:avLst>
              <a:gd name="adj" fmla="val 24936"/>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2"/>
                </a:solidFill>
              </a:rPr>
              <a:t>Southbound</a:t>
            </a:r>
          </a:p>
        </p:txBody>
      </p:sp>
      <p:sp>
        <p:nvSpPr>
          <p:cNvPr id="36" name="圆角矩形 89"/>
          <p:cNvSpPr/>
          <p:nvPr/>
        </p:nvSpPr>
        <p:spPr bwMode="auto">
          <a:xfrm>
            <a:off x="6628539" y="5778272"/>
            <a:ext cx="1497544" cy="187134"/>
          </a:xfrm>
          <a:prstGeom prst="roundRect">
            <a:avLst>
              <a:gd name="adj" fmla="val 1282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Cloud Infrastructure</a:t>
            </a:r>
          </a:p>
        </p:txBody>
      </p:sp>
      <p:sp>
        <p:nvSpPr>
          <p:cNvPr id="37" name="圆角矩形 89"/>
          <p:cNvSpPr/>
          <p:nvPr/>
        </p:nvSpPr>
        <p:spPr bwMode="auto">
          <a:xfrm>
            <a:off x="8126083" y="5783508"/>
            <a:ext cx="1505436" cy="181897"/>
          </a:xfrm>
          <a:prstGeom prst="roundRect">
            <a:avLst>
              <a:gd name="adj" fmla="val 1282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fontAlgn="base">
              <a:spcBef>
                <a:spcPct val="0"/>
              </a:spcBef>
              <a:spcAft>
                <a:spcPct val="0"/>
              </a:spcAft>
              <a:buClr>
                <a:srgbClr val="CC9900"/>
              </a:buClr>
            </a:pPr>
            <a:r>
              <a:rPr lang="en-US" altLang="zh-CN" sz="1050" dirty="0">
                <a:solidFill>
                  <a:srgbClr val="000000"/>
                </a:solidFill>
                <a:latin typeface="微软雅黑" panose="020B0503020204020204" pitchFamily="34" charset="-122"/>
                <a:ea typeface="微软雅黑" panose="020B0503020204020204" pitchFamily="34" charset="-122"/>
              </a:rPr>
              <a:t>3rd  Party Controller</a:t>
            </a:r>
          </a:p>
        </p:txBody>
      </p:sp>
      <p:sp>
        <p:nvSpPr>
          <p:cNvPr id="44" name="圆角矩形 89"/>
          <p:cNvSpPr/>
          <p:nvPr/>
        </p:nvSpPr>
        <p:spPr bwMode="auto">
          <a:xfrm>
            <a:off x="9649685" y="5783508"/>
            <a:ext cx="1262730" cy="181897"/>
          </a:xfrm>
          <a:prstGeom prst="roundRect">
            <a:avLst>
              <a:gd name="adj" fmla="val 1282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fontAlgn="base">
              <a:spcBef>
                <a:spcPct val="0"/>
              </a:spcBef>
              <a:spcAft>
                <a:spcPct val="0"/>
              </a:spcAft>
              <a:buClr>
                <a:srgbClr val="CC9900"/>
              </a:buClr>
            </a:pPr>
            <a:r>
              <a:rPr lang="en-US" altLang="zh-CN" sz="1050" dirty="0">
                <a:solidFill>
                  <a:srgbClr val="000000"/>
                </a:solidFill>
                <a:latin typeface="微软雅黑" panose="020B0503020204020204" pitchFamily="34" charset="-122"/>
                <a:ea typeface="微软雅黑" panose="020B0503020204020204" pitchFamily="34" charset="-122"/>
              </a:rPr>
              <a:t>VNFM/EMS</a:t>
            </a:r>
          </a:p>
        </p:txBody>
      </p:sp>
      <p:sp>
        <p:nvSpPr>
          <p:cNvPr id="45" name="Arrow: Down 44"/>
          <p:cNvSpPr/>
          <p:nvPr/>
        </p:nvSpPr>
        <p:spPr>
          <a:xfrm rot="10800000">
            <a:off x="7386799" y="5026754"/>
            <a:ext cx="405441" cy="38357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0000"/>
              </a:solidFill>
            </a:endParaRPr>
          </a:p>
        </p:txBody>
      </p:sp>
      <p:sp>
        <p:nvSpPr>
          <p:cNvPr id="46" name="Arrow: Down 45"/>
          <p:cNvSpPr/>
          <p:nvPr/>
        </p:nvSpPr>
        <p:spPr>
          <a:xfrm rot="10800000">
            <a:off x="8700269" y="5024721"/>
            <a:ext cx="405441" cy="38357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0000"/>
              </a:solidFill>
            </a:endParaRPr>
          </a:p>
        </p:txBody>
      </p:sp>
      <p:sp>
        <p:nvSpPr>
          <p:cNvPr id="47" name="Arrow: Down 46"/>
          <p:cNvSpPr/>
          <p:nvPr/>
        </p:nvSpPr>
        <p:spPr>
          <a:xfrm rot="10800000">
            <a:off x="10074029" y="5030577"/>
            <a:ext cx="405441" cy="38357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0000"/>
              </a:solidFill>
            </a:endParaRPr>
          </a:p>
        </p:txBody>
      </p:sp>
    </p:spTree>
    <p:extLst>
      <p:ext uri="{BB962C8B-B14F-4D97-AF65-F5344CB8AC3E}">
        <p14:creationId xmlns:p14="http://schemas.microsoft.com/office/powerpoint/2010/main" val="269179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7706" y="302372"/>
            <a:ext cx="10515600" cy="1325563"/>
          </a:xfrm>
        </p:spPr>
        <p:txBody>
          <a:bodyPr/>
          <a:lstStyle/>
          <a:p>
            <a:endParaRPr lang="en-US" dirty="0">
              <a:latin typeface="Segoe UI" panose="020B0502040204020203" pitchFamily="34" charset="0"/>
              <a:cs typeface="Segoe UI" panose="020B0502040204020203" pitchFamily="34" charset="0"/>
            </a:endParaRPr>
          </a:p>
        </p:txBody>
      </p:sp>
      <p:sp>
        <p:nvSpPr>
          <p:cNvPr id="3" name="Content Placeholder 2"/>
          <p:cNvSpPr>
            <a:spLocks noGrp="1"/>
          </p:cNvSpPr>
          <p:nvPr>
            <p:ph sz="half" idx="10"/>
          </p:nvPr>
        </p:nvSpPr>
        <p:spPr>
          <a:xfrm>
            <a:off x="547687" y="1524001"/>
            <a:ext cx="8479771" cy="3411190"/>
          </a:xfrm>
        </p:spPr>
        <p:txBody>
          <a:bodyPr/>
          <a:lstStyle/>
          <a:p>
            <a:r>
              <a:rPr lang="en-US" sz="3200" dirty="0">
                <a:latin typeface="Calibri Light" panose="020F0302020204030204" pitchFamily="34" charset="0"/>
              </a:rPr>
              <a:t>Overview</a:t>
            </a:r>
          </a:p>
          <a:p>
            <a:r>
              <a:rPr lang="en-US" sz="3200" dirty="0">
                <a:latin typeface="Calibri Light" panose="020F0302020204030204" pitchFamily="34" charset="0"/>
              </a:rPr>
              <a:t>High Level Architecture</a:t>
            </a:r>
          </a:p>
          <a:p>
            <a:r>
              <a:rPr lang="en-US" sz="3200" dirty="0">
                <a:solidFill>
                  <a:srgbClr val="FF0000"/>
                </a:solidFill>
                <a:latin typeface="Calibri Light" panose="020F0302020204030204" pitchFamily="34" charset="0"/>
              </a:rPr>
              <a:t>Design Main Component Architecture</a:t>
            </a:r>
          </a:p>
          <a:p>
            <a:r>
              <a:rPr lang="en-US" sz="3200" dirty="0">
                <a:latin typeface="Calibri Light" panose="020F0302020204030204" pitchFamily="34" charset="0"/>
              </a:rPr>
              <a:t>Run-Time Main Component Architecture</a:t>
            </a:r>
          </a:p>
          <a:p>
            <a:pPr marL="0" indent="0">
              <a:buNone/>
            </a:pPr>
            <a:endParaRPr lang="en-US" sz="3200" dirty="0">
              <a:latin typeface="Calibri Light" panose="020F0302020204030204" pitchFamily="34" charset="0"/>
            </a:endParaRPr>
          </a:p>
          <a:p>
            <a:endParaRPr lang="en-US" dirty="0"/>
          </a:p>
        </p:txBody>
      </p:sp>
    </p:spTree>
    <p:extLst>
      <p:ext uri="{BB962C8B-B14F-4D97-AF65-F5344CB8AC3E}">
        <p14:creationId xmlns:p14="http://schemas.microsoft.com/office/powerpoint/2010/main" val="45243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 2013 - 2022</Template>
  <TotalTime>391</TotalTime>
  <Words>2191</Words>
  <Application>Microsoft Office PowerPoint</Application>
  <PresentationFormat>Widescreen</PresentationFormat>
  <Paragraphs>603</Paragraphs>
  <Slides>37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微软雅黑</vt:lpstr>
      <vt:lpstr>Arial</vt:lpstr>
      <vt:lpstr>Calibri</vt:lpstr>
      <vt:lpstr>Calibri Light</vt:lpstr>
      <vt:lpstr>Segoe UI</vt:lpstr>
      <vt:lpstr>Symbol</vt:lpstr>
      <vt:lpstr>Times New Roman</vt:lpstr>
      <vt:lpstr>Wingdings</vt:lpstr>
      <vt:lpstr>Office Theme</vt:lpstr>
      <vt:lpstr>Lets Understand ONAP</vt:lpstr>
      <vt:lpstr>Agenda</vt:lpstr>
      <vt:lpstr>Outline</vt:lpstr>
      <vt:lpstr>PowerPoint Presentation</vt:lpstr>
      <vt:lpstr>PowerPoint Presentation</vt:lpstr>
      <vt:lpstr>Open ECOMP and Open-O Merger into ONAP harmonized architecture</vt:lpstr>
      <vt:lpstr>PowerPoint Presentation</vt:lpstr>
      <vt:lpstr>PowerPoint Presentation</vt:lpstr>
      <vt:lpstr>PowerPoint Presentation</vt:lpstr>
      <vt:lpstr>ONAP Service Development life cycle</vt:lpstr>
      <vt:lpstr>PowerPoint Presentation</vt:lpstr>
      <vt:lpstr>Network Monitor</vt:lpstr>
      <vt:lpstr>VNF SDK – Ecosystem for Design, Validate and test the VNFs onboarded</vt:lpstr>
      <vt:lpstr>OVP program vs VNFSDK</vt:lpstr>
      <vt:lpstr>PowerPoint Presentation</vt:lpstr>
      <vt:lpstr>ONAP MSO (SO) Architecture and Interfaces Overview</vt:lpstr>
      <vt:lpstr>PowerPoint Presentation</vt:lpstr>
      <vt:lpstr>PowerPoint Presentation</vt:lpstr>
      <vt:lpstr>PowerPoint Presentation</vt:lpstr>
      <vt:lpstr>ONAP SDN-C Architecture and Interfaces Overview </vt:lpstr>
      <vt:lpstr>ONAP APP-C Architecture Overview</vt:lpstr>
      <vt:lpstr>ONAP A&amp;AI Architecture Overview</vt:lpstr>
      <vt:lpstr>ONAP DCAE Architecture Overview</vt:lpstr>
      <vt:lpstr>PowerPoint Presentation</vt:lpstr>
      <vt:lpstr>ONAP Service Lifecycle Management</vt:lpstr>
      <vt:lpstr>Design Flow – VNF and Service Design </vt:lpstr>
      <vt:lpstr>ONAP Projects and Their Scopes</vt:lpstr>
      <vt:lpstr>ONAP Use Case – Design Time – Onboarding</vt:lpstr>
      <vt:lpstr>ONAP Use Case – Run-Time</vt:lpstr>
      <vt:lpstr>Closed loop vs Open loop</vt:lpstr>
      <vt:lpstr>Closed vs Control Loop </vt:lpstr>
      <vt:lpstr>ONAP Control Loop</vt:lpstr>
      <vt:lpstr>ONAP Control Loop – Design Time</vt:lpstr>
      <vt:lpstr>ONAP Control Loop Run-Time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Understand ONAP</dc:title>
  <dc:creator>Mudiganti, Seshu Kumar</dc:creator>
  <cp:lastModifiedBy>Mudiganti, Seshu Kumar</cp:lastModifiedBy>
  <cp:revision>1</cp:revision>
  <dcterms:created xsi:type="dcterms:W3CDTF">2023-08-24T03:18:28Z</dcterms:created>
  <dcterms:modified xsi:type="dcterms:W3CDTF">2023-08-28T05:32:23Z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